
<file path=[Content_Types].xml><?xml version="1.0" encoding="utf-8"?>
<Types xmlns="http://schemas.openxmlformats.org/package/2006/content-types">
  <Override PartName="/ppt/notesSlides/notesSlide2.xml" ContentType="application/vnd.openxmlformats-officedocument.presentationml.notesSlide+xml"/>
  <Override PartName="/ppt/tags/tag8.xml" ContentType="application/vnd.openxmlformats-officedocument.presentationml.tags+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tags/tag4.xml" ContentType="application/vnd.openxmlformats-officedocument.presentationml.tags+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tags/tag2.xml" ContentType="application/vnd.openxmlformats-officedocument.presentationml.tags+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tags/tag29.xml" ContentType="application/vnd.openxmlformats-officedocument.presentationml.tags+xml"/>
  <Override PartName="/ppt/tags/tag38.xml" ContentType="application/vnd.openxmlformats-officedocument.presentationml.tags+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tags/tag16.xml" ContentType="application/vnd.openxmlformats-officedocument.presentationml.tags+xml"/>
  <Override PartName="/ppt/tags/tag18.xml" ContentType="application/vnd.openxmlformats-officedocument.presentationml.tags+xml"/>
  <Override PartName="/ppt/tags/tag27.xml" ContentType="application/vnd.openxmlformats-officedocument.presentationml.tags+xml"/>
  <Override PartName="/ppt/tags/tag36.xml" ContentType="application/vnd.openxmlformats-officedocument.presentationml.tags+xml"/>
  <Override PartName="/docProps/custom.xml" ContentType="application/vnd.openxmlformats-officedocument.custom-properties+xml"/>
  <Override PartName="/ppt/tags/tag14.xml" ContentType="application/vnd.openxmlformats-officedocument.presentationml.tags+xml"/>
  <Override PartName="/ppt/tags/tag25.xml" ContentType="application/vnd.openxmlformats-officedocument.presentationml.tags+xml"/>
  <Override PartName="/ppt/tags/tag34.xml" ContentType="application/vnd.openxmlformats-officedocument.presentationml.tag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tags/tag12.xml" ContentType="application/vnd.openxmlformats-officedocument.presentationml.tags+xml"/>
  <Override PartName="/ppt/tags/tag23.xml" ContentType="application/vnd.openxmlformats-officedocument.presentationml.tags+xml"/>
  <Override PartName="/ppt/notesSlides/notesSlide7.xml" ContentType="application/vnd.openxmlformats-officedocument.presentationml.notesSlide+xml"/>
  <Override PartName="/ppt/tags/tag32.xml" ContentType="application/vnd.openxmlformats-officedocument.presentationml.tags+xml"/>
  <Override PartName="/ppt/notesSlides/notesSlide10.xml" ContentType="application/vnd.openxmlformats-officedocument.presentationml.notesSlide+xml"/>
  <Override PartName="/ppt/tags/tag41.xml" ContentType="application/vnd.openxmlformats-officedocument.presentationml.tags+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tags/tag9.xml" ContentType="application/vnd.openxmlformats-officedocument.presentationml.tags+xml"/>
  <Override PartName="/ppt/tags/tag10.xml" ContentType="application/vnd.openxmlformats-officedocument.presentationml.tags+xml"/>
  <Override PartName="/ppt/notesSlides/notesSlide5.xml" ContentType="application/vnd.openxmlformats-officedocument.presentationml.notesSlide+xml"/>
  <Override PartName="/ppt/tags/tag21.xml" ContentType="application/vnd.openxmlformats-officedocument.presentationml.tags+xml"/>
  <Override PartName="/ppt/tags/tag30.xml" ContentType="application/vnd.openxmlformats-officedocument.presentationml.tag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tags/tag7.xml" ContentType="application/vnd.openxmlformats-officedocument.presentationml.tags+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slides/slide1.xml" ContentType="application/vnd.openxmlformats-officedocument.presentationml.slide+xml"/>
  <Override PartName="/ppt/slideLayouts/slideLayout3.xml" ContentType="application/vnd.openxmlformats-officedocument.presentationml.slideLayout+xml"/>
  <Default Extension="emf" ContentType="image/x-emf"/>
  <Default Extension="jpeg" ContentType="image/jpeg"/>
  <Override PartName="/ppt/tags/tag3.xml" ContentType="application/vnd.openxmlformats-officedocument.presentationml.tags+xml"/>
  <Override PartName="/ppt/tags/tag39.xml" ContentType="application/vnd.openxmlformats-officedocument.presentationml.tags+xml"/>
  <Override PartName="/ppt/presentation.xml" ContentType="application/vnd.openxmlformats-officedocument.presentationml.presentation.main+xml"/>
  <Override PartName="/ppt/slides/slide13.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tags/tag19.xml" ContentType="application/vnd.openxmlformats-officedocument.presentationml.tags+xml"/>
  <Override PartName="/ppt/tags/tag28.xml" ContentType="application/vnd.openxmlformats-officedocument.presentationml.tags+xml"/>
  <Override PartName="/ppt/tags/tag37.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tags/tag17.xml" ContentType="application/vnd.openxmlformats-officedocument.presentationml.tags+xml"/>
  <Override PartName="/ppt/tags/tag26.xml" ContentType="application/vnd.openxmlformats-officedocument.presentationml.tags+xml"/>
  <Override PartName="/ppt/tags/tag35.xml" ContentType="application/vnd.openxmlformats-officedocument.presentationml.tags+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tags/tag15.xml" ContentType="application/vnd.openxmlformats-officedocument.presentationml.tags+xml"/>
  <Override PartName="/ppt/tags/tag24.xml" ContentType="application/vnd.openxmlformats-officedocument.presentationml.tags+xml"/>
  <Override PartName="/ppt/notesSlides/notesSlide8.xml" ContentType="application/vnd.openxmlformats-officedocument.presentationml.notesSlide+xml"/>
  <Override PartName="/ppt/tags/tag33.xml" ContentType="application/vnd.openxmlformats-officedocument.presentationml.tags+xml"/>
  <Override PartName="/ppt/notesSlides/notesSlide11.xml" ContentType="application/vnd.openxmlformats-officedocument.presentationml.notesSlide+xml"/>
  <Override PartName="/ppt/tags/tag13.xml" ContentType="application/vnd.openxmlformats-officedocument.presentationml.tags+xml"/>
  <Override PartName="/ppt/notesSlides/notesSlide6.xml" ContentType="application/vnd.openxmlformats-officedocument.presentationml.notesSlide+xml"/>
  <Override PartName="/ppt/tags/tag22.xml" ContentType="application/vnd.openxmlformats-officedocument.presentationml.tags+xml"/>
  <Override PartName="/ppt/tags/tag31.xml" ContentType="application/vnd.openxmlformats-officedocument.presentationml.tags+xml"/>
  <Override PartName="/ppt/tags/tag40.xml" ContentType="application/vnd.openxmlformats-officedocument.presentationml.tags+xml"/>
  <Override PartName="/ppt/slides/slide8.xml" ContentType="application/vnd.openxmlformats-officedocument.presentationml.slide+xml"/>
  <Override PartName="/ppt/handoutMasters/handoutMaster1.xml" ContentType="application/vnd.openxmlformats-officedocument.presentationml.handoutMaster+xml"/>
  <Override PartName="/ppt/tags/tag11.xml" ContentType="application/vnd.openxmlformats-officedocument.presentationml.tags+xml"/>
  <Override PartName="/ppt/notesSlides/notesSlide4.xml" ContentType="application/vnd.openxmlformats-officedocument.presentationml.notesSlide+xml"/>
  <Override PartName="/ppt/tags/tag20.xml" ContentType="application/vnd.openxmlformats-officedocument.presentationml.tags+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tags/tag6.xml" ContentType="application/vnd.openxmlformats-officedocument.presentationml.tag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9" r:id="rId1"/>
  </p:sldMasterIdLst>
  <p:notesMasterIdLst>
    <p:notesMasterId r:id="rId16"/>
  </p:notesMasterIdLst>
  <p:handoutMasterIdLst>
    <p:handoutMasterId r:id="rId17"/>
  </p:handoutMasterIdLst>
  <p:sldIdLst>
    <p:sldId id="332" r:id="rId2"/>
    <p:sldId id="257" r:id="rId3"/>
    <p:sldId id="310" r:id="rId4"/>
    <p:sldId id="311" r:id="rId5"/>
    <p:sldId id="312" r:id="rId6"/>
    <p:sldId id="323" r:id="rId7"/>
    <p:sldId id="285" r:id="rId8"/>
    <p:sldId id="325" r:id="rId9"/>
    <p:sldId id="308" r:id="rId10"/>
    <p:sldId id="326" r:id="rId11"/>
    <p:sldId id="327" r:id="rId12"/>
    <p:sldId id="297" r:id="rId13"/>
    <p:sldId id="304" r:id="rId14"/>
    <p:sldId id="328" r:id="rId15"/>
  </p:sldIdLst>
  <p:sldSz cx="9144000" cy="6858000" type="letter"/>
  <p:notesSz cx="7315200" cy="9601200"/>
  <p:embeddedFontLst>
    <p:embeddedFont>
      <p:font typeface="cmbx10" pitchFamily="34" charset="0"/>
      <p:regular r:id="rId18"/>
    </p:embeddedFont>
    <p:embeddedFont>
      <p:font typeface="Garamond" pitchFamily="18" charset="0"/>
      <p:regular r:id="rId19"/>
      <p:bold r:id="rId20"/>
      <p:italic r:id="rId21"/>
    </p:embeddedFont>
    <p:embeddedFont>
      <p:font typeface="Helvetica" pitchFamily="34" charset="0"/>
      <p:regular r:id="rId22"/>
      <p:bold r:id="rId23"/>
      <p:italic r:id="rId24"/>
      <p:boldItalic r:id="rId25"/>
    </p:embeddedFont>
  </p:embeddedFontLst>
  <p:custDataLst>
    <p:tags r:id="rId26"/>
  </p:custDataLst>
  <p:defaultTextStyle>
    <a:defPPr>
      <a:defRPr lang="en-US"/>
    </a:defPPr>
    <a:lvl1pPr algn="l" rtl="0" fontAlgn="base">
      <a:spcBef>
        <a:spcPct val="0"/>
      </a:spcBef>
      <a:spcAft>
        <a:spcPct val="0"/>
      </a:spcAft>
      <a:defRPr kern="1200">
        <a:solidFill>
          <a:schemeClr val="tx1"/>
        </a:solidFill>
        <a:latin typeface="cmbx10" pitchFamily="34" charset="0"/>
        <a:ea typeface="+mn-ea"/>
        <a:cs typeface="+mn-cs"/>
      </a:defRPr>
    </a:lvl1pPr>
    <a:lvl2pPr marL="457200" algn="l" rtl="0" fontAlgn="base">
      <a:spcBef>
        <a:spcPct val="0"/>
      </a:spcBef>
      <a:spcAft>
        <a:spcPct val="0"/>
      </a:spcAft>
      <a:defRPr kern="1200">
        <a:solidFill>
          <a:schemeClr val="tx1"/>
        </a:solidFill>
        <a:latin typeface="cmbx10" pitchFamily="34" charset="0"/>
        <a:ea typeface="+mn-ea"/>
        <a:cs typeface="+mn-cs"/>
      </a:defRPr>
    </a:lvl2pPr>
    <a:lvl3pPr marL="914400" algn="l" rtl="0" fontAlgn="base">
      <a:spcBef>
        <a:spcPct val="0"/>
      </a:spcBef>
      <a:spcAft>
        <a:spcPct val="0"/>
      </a:spcAft>
      <a:defRPr kern="1200">
        <a:solidFill>
          <a:schemeClr val="tx1"/>
        </a:solidFill>
        <a:latin typeface="cmbx10" pitchFamily="34" charset="0"/>
        <a:ea typeface="+mn-ea"/>
        <a:cs typeface="+mn-cs"/>
      </a:defRPr>
    </a:lvl3pPr>
    <a:lvl4pPr marL="1371600" algn="l" rtl="0" fontAlgn="base">
      <a:spcBef>
        <a:spcPct val="0"/>
      </a:spcBef>
      <a:spcAft>
        <a:spcPct val="0"/>
      </a:spcAft>
      <a:defRPr kern="1200">
        <a:solidFill>
          <a:schemeClr val="tx1"/>
        </a:solidFill>
        <a:latin typeface="cmbx10" pitchFamily="34" charset="0"/>
        <a:ea typeface="+mn-ea"/>
        <a:cs typeface="+mn-cs"/>
      </a:defRPr>
    </a:lvl4pPr>
    <a:lvl5pPr marL="1828800" algn="l" rtl="0" fontAlgn="base">
      <a:spcBef>
        <a:spcPct val="0"/>
      </a:spcBef>
      <a:spcAft>
        <a:spcPct val="0"/>
      </a:spcAft>
      <a:defRPr kern="1200">
        <a:solidFill>
          <a:schemeClr val="tx1"/>
        </a:solidFill>
        <a:latin typeface="cmbx10" pitchFamily="34" charset="0"/>
        <a:ea typeface="+mn-ea"/>
        <a:cs typeface="+mn-cs"/>
      </a:defRPr>
    </a:lvl5pPr>
    <a:lvl6pPr marL="2286000" algn="l" defTabSz="914400" rtl="0" eaLnBrk="1" latinLnBrk="0" hangingPunct="1">
      <a:defRPr kern="1200">
        <a:solidFill>
          <a:schemeClr val="tx1"/>
        </a:solidFill>
        <a:latin typeface="cmbx10" pitchFamily="34" charset="0"/>
        <a:ea typeface="+mn-ea"/>
        <a:cs typeface="+mn-cs"/>
      </a:defRPr>
    </a:lvl6pPr>
    <a:lvl7pPr marL="2743200" algn="l" defTabSz="914400" rtl="0" eaLnBrk="1" latinLnBrk="0" hangingPunct="1">
      <a:defRPr kern="1200">
        <a:solidFill>
          <a:schemeClr val="tx1"/>
        </a:solidFill>
        <a:latin typeface="cmbx10" pitchFamily="34" charset="0"/>
        <a:ea typeface="+mn-ea"/>
        <a:cs typeface="+mn-cs"/>
      </a:defRPr>
    </a:lvl7pPr>
    <a:lvl8pPr marL="3200400" algn="l" defTabSz="914400" rtl="0" eaLnBrk="1" latinLnBrk="0" hangingPunct="1">
      <a:defRPr kern="1200">
        <a:solidFill>
          <a:schemeClr val="tx1"/>
        </a:solidFill>
        <a:latin typeface="cmbx10" pitchFamily="34" charset="0"/>
        <a:ea typeface="+mn-ea"/>
        <a:cs typeface="+mn-cs"/>
      </a:defRPr>
    </a:lvl8pPr>
    <a:lvl9pPr marL="3657600" algn="l" defTabSz="914400" rtl="0" eaLnBrk="1" latinLnBrk="0" hangingPunct="1">
      <a:defRPr kern="1200">
        <a:solidFill>
          <a:schemeClr val="tx1"/>
        </a:solidFill>
        <a:latin typeface="cmbx10"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showPr>
  <p:clrMru>
    <a:srgbClr val="0000CC"/>
    <a:srgbClr val="CC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964" autoAdjust="0"/>
    <p:restoredTop sz="92241" autoAdjust="0"/>
  </p:normalViewPr>
  <p:slideViewPr>
    <p:cSldViewPr>
      <p:cViewPr>
        <p:scale>
          <a:sx n="60" d="100"/>
          <a:sy n="60" d="100"/>
        </p:scale>
        <p:origin x="-1578" y="-111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81" d="100"/>
          <a:sy n="81" d="100"/>
        </p:scale>
        <p:origin x="-2040" y="-90"/>
      </p:cViewPr>
      <p:guideLst>
        <p:guide orient="horz" pos="3024"/>
        <p:guide pos="2304"/>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5" Type="http://schemas.openxmlformats.org/officeDocument/2006/relationships/font" Target="fonts/font8.fntdata"/><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3.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7.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7826" name="Rectangle 2"/>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6103" tIns="48052" rIns="96103" bIns="48052" numCol="1" anchor="t" anchorCtr="0" compatLnSpc="1">
            <a:prstTxWarp prst="textNoShape">
              <a:avLst/>
            </a:prstTxWarp>
          </a:bodyPr>
          <a:lstStyle>
            <a:lvl1pPr algn="l">
              <a:defRPr sz="1300">
                <a:latin typeface="Arial" charset="0"/>
              </a:defRPr>
            </a:lvl1pPr>
          </a:lstStyle>
          <a:p>
            <a:pPr>
              <a:defRPr/>
            </a:pPr>
            <a:endParaRPr lang="en-US"/>
          </a:p>
        </p:txBody>
      </p:sp>
      <p:sp>
        <p:nvSpPr>
          <p:cNvPr id="77827" name="Rectangle 3"/>
          <p:cNvSpPr>
            <a:spLocks noGrp="1" noChangeArrowheads="1"/>
          </p:cNvSpPr>
          <p:nvPr>
            <p:ph type="dt" sz="quarter" idx="1"/>
          </p:nvPr>
        </p:nvSpPr>
        <p:spPr bwMode="auto">
          <a:xfrm>
            <a:off x="4143375" y="0"/>
            <a:ext cx="3170238" cy="479425"/>
          </a:xfrm>
          <a:prstGeom prst="rect">
            <a:avLst/>
          </a:prstGeom>
          <a:noFill/>
          <a:ln w="9525">
            <a:noFill/>
            <a:miter lim="800000"/>
            <a:headEnd/>
            <a:tailEnd/>
          </a:ln>
          <a:effectLst/>
        </p:spPr>
        <p:txBody>
          <a:bodyPr vert="horz" wrap="square" lIns="96103" tIns="48052" rIns="96103" bIns="48052" numCol="1" anchor="t" anchorCtr="0" compatLnSpc="1">
            <a:prstTxWarp prst="textNoShape">
              <a:avLst/>
            </a:prstTxWarp>
          </a:bodyPr>
          <a:lstStyle>
            <a:lvl1pPr algn="r">
              <a:defRPr sz="1300">
                <a:latin typeface="Arial" charset="0"/>
              </a:defRPr>
            </a:lvl1pPr>
          </a:lstStyle>
          <a:p>
            <a:pPr>
              <a:defRPr/>
            </a:pPr>
            <a:endParaRPr lang="en-US"/>
          </a:p>
        </p:txBody>
      </p:sp>
      <p:sp>
        <p:nvSpPr>
          <p:cNvPr id="77828" name="Rectangle 4"/>
          <p:cNvSpPr>
            <a:spLocks noGrp="1" noChangeArrowheads="1"/>
          </p:cNvSpPr>
          <p:nvPr>
            <p:ph type="ftr" sz="quarter" idx="2"/>
          </p:nvPr>
        </p:nvSpPr>
        <p:spPr bwMode="auto">
          <a:xfrm>
            <a:off x="0" y="9120188"/>
            <a:ext cx="3170238" cy="479425"/>
          </a:xfrm>
          <a:prstGeom prst="rect">
            <a:avLst/>
          </a:prstGeom>
          <a:noFill/>
          <a:ln w="9525">
            <a:noFill/>
            <a:miter lim="800000"/>
            <a:headEnd/>
            <a:tailEnd/>
          </a:ln>
          <a:effectLst/>
        </p:spPr>
        <p:txBody>
          <a:bodyPr vert="horz" wrap="square" lIns="96103" tIns="48052" rIns="96103" bIns="48052" numCol="1" anchor="b" anchorCtr="0" compatLnSpc="1">
            <a:prstTxWarp prst="textNoShape">
              <a:avLst/>
            </a:prstTxWarp>
          </a:bodyPr>
          <a:lstStyle>
            <a:lvl1pPr algn="l">
              <a:defRPr sz="1300">
                <a:latin typeface="Arial" charset="0"/>
              </a:defRPr>
            </a:lvl1pPr>
          </a:lstStyle>
          <a:p>
            <a:pPr>
              <a:defRPr/>
            </a:pPr>
            <a:endParaRPr lang="en-US"/>
          </a:p>
        </p:txBody>
      </p:sp>
      <p:sp>
        <p:nvSpPr>
          <p:cNvPr id="77829" name="Rectangle 5"/>
          <p:cNvSpPr>
            <a:spLocks noGrp="1" noChangeArrowheads="1"/>
          </p:cNvSpPr>
          <p:nvPr>
            <p:ph type="sldNum" sz="quarter" idx="3"/>
          </p:nvPr>
        </p:nvSpPr>
        <p:spPr bwMode="auto">
          <a:xfrm>
            <a:off x="4143375" y="9120188"/>
            <a:ext cx="3170238" cy="479425"/>
          </a:xfrm>
          <a:prstGeom prst="rect">
            <a:avLst/>
          </a:prstGeom>
          <a:noFill/>
          <a:ln w="9525">
            <a:noFill/>
            <a:miter lim="800000"/>
            <a:headEnd/>
            <a:tailEnd/>
          </a:ln>
          <a:effectLst/>
        </p:spPr>
        <p:txBody>
          <a:bodyPr vert="horz" wrap="square" lIns="96103" tIns="48052" rIns="96103" bIns="48052" numCol="1" anchor="b" anchorCtr="0" compatLnSpc="1">
            <a:prstTxWarp prst="textNoShape">
              <a:avLst/>
            </a:prstTxWarp>
          </a:bodyPr>
          <a:lstStyle>
            <a:lvl1pPr algn="r">
              <a:defRPr sz="1300">
                <a:latin typeface="Arial" charset="0"/>
              </a:defRPr>
            </a:lvl1pPr>
          </a:lstStyle>
          <a:p>
            <a:pPr>
              <a:defRPr/>
            </a:pPr>
            <a:fld id="{007F78F6-54C3-4C76-85A7-172A5EDB42A1}"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8130" name="Rectangle 2"/>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6103" tIns="48052" rIns="96103" bIns="48052" numCol="1" anchor="t" anchorCtr="0" compatLnSpc="1">
            <a:prstTxWarp prst="textNoShape">
              <a:avLst/>
            </a:prstTxWarp>
          </a:bodyPr>
          <a:lstStyle>
            <a:lvl1pPr algn="l">
              <a:defRPr sz="1300">
                <a:latin typeface="Arial" charset="0"/>
              </a:defRPr>
            </a:lvl1pPr>
          </a:lstStyle>
          <a:p>
            <a:pPr>
              <a:defRPr/>
            </a:pPr>
            <a:endParaRPr lang="en-US"/>
          </a:p>
        </p:txBody>
      </p:sp>
      <p:sp>
        <p:nvSpPr>
          <p:cNvPr id="48131" name="Rectangle 3"/>
          <p:cNvSpPr>
            <a:spLocks noGrp="1" noChangeArrowheads="1"/>
          </p:cNvSpPr>
          <p:nvPr>
            <p:ph type="dt" idx="1"/>
          </p:nvPr>
        </p:nvSpPr>
        <p:spPr bwMode="auto">
          <a:xfrm>
            <a:off x="4143375" y="0"/>
            <a:ext cx="3170238" cy="479425"/>
          </a:xfrm>
          <a:prstGeom prst="rect">
            <a:avLst/>
          </a:prstGeom>
          <a:noFill/>
          <a:ln w="9525">
            <a:noFill/>
            <a:miter lim="800000"/>
            <a:headEnd/>
            <a:tailEnd/>
          </a:ln>
          <a:effectLst/>
        </p:spPr>
        <p:txBody>
          <a:bodyPr vert="horz" wrap="square" lIns="96103" tIns="48052" rIns="96103" bIns="48052" numCol="1" anchor="t" anchorCtr="0" compatLnSpc="1">
            <a:prstTxWarp prst="textNoShape">
              <a:avLst/>
            </a:prstTxWarp>
          </a:bodyPr>
          <a:lstStyle>
            <a:lvl1pPr algn="r">
              <a:defRPr sz="1300">
                <a:latin typeface="Arial" charset="0"/>
              </a:defRPr>
            </a:lvl1pPr>
          </a:lstStyle>
          <a:p>
            <a:pPr>
              <a:defRPr/>
            </a:pPr>
            <a:endParaRPr lang="en-US"/>
          </a:p>
        </p:txBody>
      </p:sp>
      <p:sp>
        <p:nvSpPr>
          <p:cNvPr id="13316" name="Rectangle 4"/>
          <p:cNvSpPr>
            <a:spLocks noGrp="1" noRot="1" noChangeAspect="1"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p:spPr>
      </p:sp>
      <p:sp>
        <p:nvSpPr>
          <p:cNvPr id="48133" name="Rectangle 5"/>
          <p:cNvSpPr>
            <a:spLocks noGrp="1" noChangeArrowheads="1"/>
          </p:cNvSpPr>
          <p:nvPr>
            <p:ph type="body" sz="quarter" idx="3"/>
          </p:nvPr>
        </p:nvSpPr>
        <p:spPr bwMode="auto">
          <a:xfrm>
            <a:off x="730250" y="4559300"/>
            <a:ext cx="5854700" cy="4321175"/>
          </a:xfrm>
          <a:prstGeom prst="rect">
            <a:avLst/>
          </a:prstGeom>
          <a:noFill/>
          <a:ln w="9525">
            <a:noFill/>
            <a:miter lim="800000"/>
            <a:headEnd/>
            <a:tailEnd/>
          </a:ln>
          <a:effectLst/>
        </p:spPr>
        <p:txBody>
          <a:bodyPr vert="horz" wrap="square" lIns="96103" tIns="48052" rIns="96103" bIns="48052"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8134" name="Rectangle 6"/>
          <p:cNvSpPr>
            <a:spLocks noGrp="1" noChangeArrowheads="1"/>
          </p:cNvSpPr>
          <p:nvPr>
            <p:ph type="ftr" sz="quarter" idx="4"/>
          </p:nvPr>
        </p:nvSpPr>
        <p:spPr bwMode="auto">
          <a:xfrm>
            <a:off x="0" y="9120188"/>
            <a:ext cx="3170238" cy="479425"/>
          </a:xfrm>
          <a:prstGeom prst="rect">
            <a:avLst/>
          </a:prstGeom>
          <a:noFill/>
          <a:ln w="9525">
            <a:noFill/>
            <a:miter lim="800000"/>
            <a:headEnd/>
            <a:tailEnd/>
          </a:ln>
          <a:effectLst/>
        </p:spPr>
        <p:txBody>
          <a:bodyPr vert="horz" wrap="square" lIns="96103" tIns="48052" rIns="96103" bIns="48052" numCol="1" anchor="b" anchorCtr="0" compatLnSpc="1">
            <a:prstTxWarp prst="textNoShape">
              <a:avLst/>
            </a:prstTxWarp>
          </a:bodyPr>
          <a:lstStyle>
            <a:lvl1pPr algn="l">
              <a:defRPr sz="1300">
                <a:latin typeface="Arial" charset="0"/>
              </a:defRPr>
            </a:lvl1pPr>
          </a:lstStyle>
          <a:p>
            <a:pPr>
              <a:defRPr/>
            </a:pPr>
            <a:endParaRPr lang="en-US"/>
          </a:p>
        </p:txBody>
      </p:sp>
      <p:sp>
        <p:nvSpPr>
          <p:cNvPr id="48135" name="Rectangle 7"/>
          <p:cNvSpPr>
            <a:spLocks noGrp="1" noChangeArrowheads="1"/>
          </p:cNvSpPr>
          <p:nvPr>
            <p:ph type="sldNum" sz="quarter" idx="5"/>
          </p:nvPr>
        </p:nvSpPr>
        <p:spPr bwMode="auto">
          <a:xfrm>
            <a:off x="4143375" y="9120188"/>
            <a:ext cx="3170238" cy="479425"/>
          </a:xfrm>
          <a:prstGeom prst="rect">
            <a:avLst/>
          </a:prstGeom>
          <a:noFill/>
          <a:ln w="9525">
            <a:noFill/>
            <a:miter lim="800000"/>
            <a:headEnd/>
            <a:tailEnd/>
          </a:ln>
          <a:effectLst/>
        </p:spPr>
        <p:txBody>
          <a:bodyPr vert="horz" wrap="square" lIns="96103" tIns="48052" rIns="96103" bIns="48052" numCol="1" anchor="b" anchorCtr="0" compatLnSpc="1">
            <a:prstTxWarp prst="textNoShape">
              <a:avLst/>
            </a:prstTxWarp>
          </a:bodyPr>
          <a:lstStyle>
            <a:lvl1pPr algn="r">
              <a:defRPr sz="1300">
                <a:latin typeface="Arial" charset="0"/>
              </a:defRPr>
            </a:lvl1pPr>
          </a:lstStyle>
          <a:p>
            <a:pPr>
              <a:defRPr/>
            </a:pPr>
            <a:fld id="{BBDCA56E-FACC-4907-92D5-3E3B5930DB3B}"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txBox="1">
            <a:spLocks noGrp="1" noChangeArrowheads="1"/>
          </p:cNvSpPr>
          <p:nvPr/>
        </p:nvSpPr>
        <p:spPr bwMode="auto">
          <a:xfrm>
            <a:off x="4143375" y="9120188"/>
            <a:ext cx="3170238" cy="479425"/>
          </a:xfrm>
          <a:prstGeom prst="rect">
            <a:avLst/>
          </a:prstGeom>
          <a:noFill/>
          <a:ln w="9525">
            <a:noFill/>
            <a:miter lim="800000"/>
            <a:headEnd/>
            <a:tailEnd/>
          </a:ln>
        </p:spPr>
        <p:txBody>
          <a:bodyPr lIns="96103" tIns="48052" rIns="96103" bIns="48052" anchor="b"/>
          <a:lstStyle/>
          <a:p>
            <a:pPr algn="r"/>
            <a:fld id="{A2556DF1-A5CF-4130-95DB-56B913846372}" type="slidenum">
              <a:rPr lang="en-US" sz="1300">
                <a:latin typeface="Arial" charset="0"/>
              </a:rPr>
              <a:pPr algn="r"/>
              <a:t>1</a:t>
            </a:fld>
            <a:endParaRPr lang="en-US" sz="1300">
              <a:latin typeface="Arial" charset="0"/>
            </a:endParaRPr>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7"/>
          <p:cNvSpPr>
            <a:spLocks noGrp="1" noChangeArrowheads="1"/>
          </p:cNvSpPr>
          <p:nvPr>
            <p:ph type="sldNum" sz="quarter" idx="5"/>
          </p:nvPr>
        </p:nvSpPr>
        <p:spPr>
          <a:noFill/>
        </p:spPr>
        <p:txBody>
          <a:bodyPr/>
          <a:lstStyle/>
          <a:p>
            <a:fld id="{FBB781E2-2FC6-4817-A7D3-41A6A5A70BB3}" type="slidenum">
              <a:rPr lang="en-US" smtClean="0"/>
              <a:pPr/>
              <a:t>11</a:t>
            </a:fld>
            <a:endParaRPr lang="en-US" smtClean="0"/>
          </a:p>
        </p:txBody>
      </p:sp>
      <p:sp>
        <p:nvSpPr>
          <p:cNvPr id="58370" name="Rectangle 7"/>
          <p:cNvSpPr txBox="1">
            <a:spLocks noGrp="1" noChangeArrowheads="1"/>
          </p:cNvSpPr>
          <p:nvPr/>
        </p:nvSpPr>
        <p:spPr bwMode="auto">
          <a:xfrm>
            <a:off x="4143375" y="9120188"/>
            <a:ext cx="3170238" cy="479425"/>
          </a:xfrm>
          <a:prstGeom prst="rect">
            <a:avLst/>
          </a:prstGeom>
          <a:noFill/>
          <a:ln w="9525">
            <a:noFill/>
            <a:miter lim="800000"/>
            <a:headEnd/>
            <a:tailEnd/>
          </a:ln>
        </p:spPr>
        <p:txBody>
          <a:bodyPr lIns="96103" tIns="48052" rIns="96103" bIns="48052" anchor="b"/>
          <a:lstStyle/>
          <a:p>
            <a:pPr algn="r"/>
            <a:fld id="{7DA30654-FDD3-4B5D-9D34-B6A9AAA27756}" type="slidenum">
              <a:rPr lang="en-US" sz="1300">
                <a:latin typeface="Arial" charset="0"/>
              </a:rPr>
              <a:pPr algn="r"/>
              <a:t>11</a:t>
            </a:fld>
            <a:endParaRPr lang="en-US" sz="1300">
              <a:latin typeface="Arial" charset="0"/>
            </a:endParaRPr>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7"/>
          <p:cNvSpPr>
            <a:spLocks noGrp="1" noChangeArrowheads="1"/>
          </p:cNvSpPr>
          <p:nvPr>
            <p:ph type="sldNum" sz="quarter" idx="5"/>
          </p:nvPr>
        </p:nvSpPr>
        <p:spPr>
          <a:noFill/>
        </p:spPr>
        <p:txBody>
          <a:bodyPr/>
          <a:lstStyle/>
          <a:p>
            <a:fld id="{6E93C51B-4DCA-49F5-A7DC-474DE1318AB4}" type="slidenum">
              <a:rPr lang="en-US" smtClean="0"/>
              <a:pPr/>
              <a:t>12</a:t>
            </a:fld>
            <a:endParaRPr lang="en-US" smtClean="0"/>
          </a:p>
        </p:txBody>
      </p:sp>
      <p:sp>
        <p:nvSpPr>
          <p:cNvPr id="44034" name="Rectangle 7"/>
          <p:cNvSpPr txBox="1">
            <a:spLocks noGrp="1" noChangeArrowheads="1"/>
          </p:cNvSpPr>
          <p:nvPr/>
        </p:nvSpPr>
        <p:spPr bwMode="auto">
          <a:xfrm>
            <a:off x="4143375" y="9120188"/>
            <a:ext cx="3170238" cy="479425"/>
          </a:xfrm>
          <a:prstGeom prst="rect">
            <a:avLst/>
          </a:prstGeom>
          <a:noFill/>
          <a:ln w="9525">
            <a:noFill/>
            <a:miter lim="800000"/>
            <a:headEnd/>
            <a:tailEnd/>
          </a:ln>
        </p:spPr>
        <p:txBody>
          <a:bodyPr lIns="96103" tIns="48052" rIns="96103" bIns="48052" anchor="b"/>
          <a:lstStyle/>
          <a:p>
            <a:pPr algn="r"/>
            <a:fld id="{2FE7F272-D243-4DFE-B2FF-BD6D8025E136}" type="slidenum">
              <a:rPr lang="en-US" sz="1300">
                <a:latin typeface="Arial" charset="0"/>
              </a:rPr>
              <a:pPr algn="r"/>
              <a:t>12</a:t>
            </a:fld>
            <a:endParaRPr lang="en-US" sz="1300">
              <a:latin typeface="Arial" charset="0"/>
            </a:endParaRPr>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p:spPr>
        <p:txBody>
          <a:bodyPr/>
          <a:lstStyle/>
          <a:p>
            <a:pPr eaLnBrk="1" hangingPunct="1"/>
            <a:r>
              <a:rPr lang="en-US" smtClean="0"/>
              <a:t>Figures:</a:t>
            </a:r>
          </a:p>
          <a:p>
            <a:pPr eaLnBrk="1" hangingPunct="1"/>
            <a:r>
              <a:rPr lang="en-US" smtClean="0"/>
              <a:t> 1) ROC </a:t>
            </a:r>
          </a:p>
          <a:p>
            <a:pPr eaLnBrk="1" hangingPunct="1"/>
            <a:endParaRPr lang="en-US" smtClean="0"/>
          </a:p>
          <a:p>
            <a:pPr eaLnBrk="1" hangingPunct="1"/>
            <a:r>
              <a:rPr lang="en-US" smtClean="0"/>
              <a:t>2) 3D plot of the detected anomalies like the proposal</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7"/>
          <p:cNvSpPr>
            <a:spLocks noGrp="1" noChangeArrowheads="1"/>
          </p:cNvSpPr>
          <p:nvPr>
            <p:ph type="sldNum" sz="quarter" idx="5"/>
          </p:nvPr>
        </p:nvSpPr>
        <p:spPr>
          <a:noFill/>
        </p:spPr>
        <p:txBody>
          <a:bodyPr/>
          <a:lstStyle/>
          <a:p>
            <a:fld id="{4D5CEFE6-2A9C-489D-8159-60DA6D8E2ECB}" type="slidenum">
              <a:rPr lang="en-US" smtClean="0"/>
              <a:pPr/>
              <a:t>13</a:t>
            </a:fld>
            <a:endParaRPr lang="en-US" smtClean="0"/>
          </a:p>
        </p:txBody>
      </p:sp>
      <p:sp>
        <p:nvSpPr>
          <p:cNvPr id="46082" name="Rectangle 7"/>
          <p:cNvSpPr txBox="1">
            <a:spLocks noGrp="1" noChangeArrowheads="1"/>
          </p:cNvSpPr>
          <p:nvPr/>
        </p:nvSpPr>
        <p:spPr bwMode="auto">
          <a:xfrm>
            <a:off x="4143375" y="9120188"/>
            <a:ext cx="3170238" cy="479425"/>
          </a:xfrm>
          <a:prstGeom prst="rect">
            <a:avLst/>
          </a:prstGeom>
          <a:noFill/>
          <a:ln w="9525">
            <a:noFill/>
            <a:miter lim="800000"/>
            <a:headEnd/>
            <a:tailEnd/>
          </a:ln>
        </p:spPr>
        <p:txBody>
          <a:bodyPr lIns="96103" tIns="48052" rIns="96103" bIns="48052" anchor="b"/>
          <a:lstStyle/>
          <a:p>
            <a:pPr algn="r"/>
            <a:fld id="{246954B2-791C-481E-98CD-8DC9AF216E2A}" type="slidenum">
              <a:rPr lang="en-US" sz="1300">
                <a:latin typeface="Arial" charset="0"/>
              </a:rPr>
              <a:pPr algn="r"/>
              <a:t>13</a:t>
            </a:fld>
            <a:endParaRPr lang="en-US" sz="1300">
              <a:latin typeface="Arial" charset="0"/>
            </a:endParaRPr>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p:spPr>
        <p:txBody>
          <a:bodyPr/>
          <a:lstStyle/>
          <a:p>
            <a:pPr eaLnBrk="1" hangingPunct="1"/>
            <a:r>
              <a:rPr lang="en-US" smtClean="0"/>
              <a:t>Figures:</a:t>
            </a:r>
          </a:p>
          <a:p>
            <a:pPr eaLnBrk="1" hangingPunct="1"/>
            <a:r>
              <a:rPr lang="en-US" smtClean="0"/>
              <a:t> 1) ROC </a:t>
            </a:r>
          </a:p>
          <a:p>
            <a:pPr eaLnBrk="1" hangingPunct="1"/>
            <a:endParaRPr lang="en-US" smtClean="0"/>
          </a:p>
          <a:p>
            <a:pPr eaLnBrk="1" hangingPunct="1"/>
            <a:r>
              <a:rPr lang="en-US" smtClean="0"/>
              <a:t>2) 3D plot of the detected anomalies like the proposal</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7"/>
          <p:cNvSpPr>
            <a:spLocks noGrp="1" noChangeArrowheads="1"/>
          </p:cNvSpPr>
          <p:nvPr>
            <p:ph type="sldNum" sz="quarter" idx="5"/>
          </p:nvPr>
        </p:nvSpPr>
        <p:spPr>
          <a:noFill/>
        </p:spPr>
        <p:txBody>
          <a:bodyPr/>
          <a:lstStyle/>
          <a:p>
            <a:fld id="{16DA670B-4F5B-4C6E-9CF3-F583B5747964}" type="slidenum">
              <a:rPr lang="en-US" smtClean="0"/>
              <a:pPr/>
              <a:t>14</a:t>
            </a:fld>
            <a:endParaRPr lang="en-US" smtClean="0"/>
          </a:p>
        </p:txBody>
      </p:sp>
      <p:sp>
        <p:nvSpPr>
          <p:cNvPr id="60418" name="Rectangle 7"/>
          <p:cNvSpPr txBox="1">
            <a:spLocks noGrp="1" noChangeArrowheads="1"/>
          </p:cNvSpPr>
          <p:nvPr/>
        </p:nvSpPr>
        <p:spPr bwMode="auto">
          <a:xfrm>
            <a:off x="4143375" y="9120188"/>
            <a:ext cx="3170238" cy="479425"/>
          </a:xfrm>
          <a:prstGeom prst="rect">
            <a:avLst/>
          </a:prstGeom>
          <a:noFill/>
          <a:ln w="9525">
            <a:noFill/>
            <a:miter lim="800000"/>
            <a:headEnd/>
            <a:tailEnd/>
          </a:ln>
        </p:spPr>
        <p:txBody>
          <a:bodyPr lIns="96103" tIns="48052" rIns="96103" bIns="48052" anchor="b"/>
          <a:lstStyle/>
          <a:p>
            <a:pPr algn="r"/>
            <a:fld id="{F710C0B0-184F-4FC0-AF8A-C863BCC39A26}" type="slidenum">
              <a:rPr lang="en-US" sz="1300">
                <a:latin typeface="Arial" charset="0"/>
              </a:rPr>
              <a:pPr algn="r"/>
              <a:t>14</a:t>
            </a:fld>
            <a:endParaRPr lang="en-US" sz="1300">
              <a:latin typeface="Arial" charset="0"/>
            </a:endParaRPr>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7"/>
          <p:cNvSpPr>
            <a:spLocks noGrp="1" noChangeArrowheads="1"/>
          </p:cNvSpPr>
          <p:nvPr>
            <p:ph type="sldNum" sz="quarter" idx="5"/>
          </p:nvPr>
        </p:nvSpPr>
        <p:spPr>
          <a:noFill/>
        </p:spPr>
        <p:txBody>
          <a:bodyPr/>
          <a:lstStyle/>
          <a:p>
            <a:fld id="{3EEF7F25-1415-4C59-BA54-0221331C313A}" type="slidenum">
              <a:rPr lang="en-US" smtClean="0"/>
              <a:pPr/>
              <a:t>2</a:t>
            </a:fld>
            <a:endParaRPr lang="en-US" smtClean="0"/>
          </a:p>
        </p:txBody>
      </p:sp>
      <p:sp>
        <p:nvSpPr>
          <p:cNvPr id="19458" name="Rectangle 7"/>
          <p:cNvSpPr txBox="1">
            <a:spLocks noGrp="1" noChangeArrowheads="1"/>
          </p:cNvSpPr>
          <p:nvPr/>
        </p:nvSpPr>
        <p:spPr bwMode="auto">
          <a:xfrm>
            <a:off x="4143375" y="9120188"/>
            <a:ext cx="3170238" cy="479425"/>
          </a:xfrm>
          <a:prstGeom prst="rect">
            <a:avLst/>
          </a:prstGeom>
          <a:noFill/>
          <a:ln w="9525">
            <a:noFill/>
            <a:miter lim="800000"/>
            <a:headEnd/>
            <a:tailEnd/>
          </a:ln>
        </p:spPr>
        <p:txBody>
          <a:bodyPr lIns="96103" tIns="48052" rIns="96103" bIns="48052" anchor="b"/>
          <a:lstStyle/>
          <a:p>
            <a:pPr algn="r"/>
            <a:fld id="{40DAD921-A93D-41A9-9753-D3251981A187}" type="slidenum">
              <a:rPr lang="en-US" sz="1300">
                <a:latin typeface="Arial" charset="0"/>
              </a:rPr>
              <a:pPr algn="r"/>
              <a:t>2</a:t>
            </a:fld>
            <a:endParaRPr lang="en-US" sz="1300">
              <a:latin typeface="Arial" charset="0"/>
            </a:endParaRPr>
          </a:p>
        </p:txBody>
      </p:sp>
      <p:sp>
        <p:nvSpPr>
          <p:cNvPr id="19459" name="Rectangle 2"/>
          <p:cNvSpPr>
            <a:spLocks noGrp="1" noRot="1" noChangeAspect="1" noChangeArrowheads="1" noTextEdit="1"/>
          </p:cNvSpPr>
          <p:nvPr>
            <p:ph type="sldImg"/>
          </p:nvPr>
        </p:nvSpPr>
        <p:spPr>
          <a:ln/>
        </p:spPr>
      </p:sp>
      <p:sp>
        <p:nvSpPr>
          <p:cNvPr id="256004" name="Rectangle 3"/>
          <p:cNvSpPr>
            <a:spLocks noGrp="1" noChangeArrowheads="1"/>
          </p:cNvSpPr>
          <p:nvPr>
            <p:ph type="body" idx="1"/>
          </p:nvPr>
        </p:nvSpPr>
        <p:spPr/>
        <p:txBody>
          <a:bodyPr/>
          <a:lstStyle/>
          <a:p>
            <a:pPr eaLnBrk="1" hangingPunct="1">
              <a:defRPr/>
            </a:pPr>
            <a:r>
              <a:rPr lang="en-US" dirty="0" smtClean="0"/>
              <a:t>Routers are nodes in backbone net., also BGP protocol is running to exchange routing information among the routers, representing different AS, to update a routing table at each node. However, inside each AS, the intra domain routing protocols like distance vector(DV) and open shortest path first (OSPF) are running to exchange routing information among different entities. </a:t>
            </a:r>
          </a:p>
          <a:p>
            <a:pPr eaLnBrk="1" hangingPunct="1">
              <a:defRPr/>
            </a:pPr>
            <a:endParaRPr lang="en-US" dirty="0" smtClean="0"/>
          </a:p>
          <a:p>
            <a:pPr eaLnBrk="1" hangingPunct="1">
              <a:defRPr/>
            </a:pPr>
            <a:r>
              <a:rPr lang="en-US" dirty="0" smtClean="0"/>
              <a:t>DV (distance vector): Each router informs its neighbors of topology (position w.r.t its neighbors) changes periodically, then each router uses this information gathered from neighbors and tries to update its routing table via </a:t>
            </a:r>
            <a:r>
              <a:rPr lang="en-US" dirty="0" err="1" smtClean="0"/>
              <a:t>Belman</a:t>
            </a:r>
            <a:r>
              <a:rPr lang="en-US" dirty="0" smtClean="0"/>
              <a:t>-Ford algorithm.</a:t>
            </a:r>
          </a:p>
          <a:p>
            <a:pPr eaLnBrk="1" hangingPunct="1">
              <a:defRPr/>
            </a:pPr>
            <a:endParaRPr lang="en-US" dirty="0" smtClean="0"/>
          </a:p>
          <a:p>
            <a:pPr eaLnBrk="1" hangingPunct="1">
              <a:defRPr/>
            </a:pPr>
            <a:r>
              <a:rPr lang="en-US" dirty="0" smtClean="0"/>
              <a:t>LS (link state): Each router informs all nodes in the network about its topology changes via flooding. Finally every node ends up with a map of the network.</a:t>
            </a:r>
          </a:p>
          <a:p>
            <a:pPr eaLnBrk="1" hangingPunct="1">
              <a:defRPr/>
            </a:pPr>
            <a:endParaRPr lang="en-US" dirty="0" smtClean="0"/>
          </a:p>
          <a:p>
            <a:pPr eaLnBrk="1" hangingPunct="1">
              <a:defRPr/>
            </a:pPr>
            <a:r>
              <a:rPr lang="en-US" dirty="0" smtClean="0"/>
              <a:t>SNMP protocol: simple network management protocol keeps data about different devices of the network like routers, switches, etc.</a:t>
            </a:r>
          </a:p>
          <a:p>
            <a:pPr eaLnBrk="1" hangingPunct="1">
              <a:defRPr/>
            </a:pPr>
            <a:endParaRPr lang="en-US" dirty="0" smtClean="0"/>
          </a:p>
          <a:p>
            <a:pPr eaLnBrk="1" hangingPunct="1">
              <a:defRPr/>
            </a:pPr>
            <a:endParaRPr lang="en-US" dirty="0" smtClean="0"/>
          </a:p>
          <a:p>
            <a:pPr eaLnBrk="1" hangingPunct="1">
              <a:defRPr/>
            </a:pPr>
            <a:endParaRPr lang="en-US" dirty="0" smtClean="0"/>
          </a:p>
          <a:p>
            <a:pPr eaLnBrk="1" hangingPunct="1">
              <a:defRPr/>
            </a:pPr>
            <a:endParaRPr lang="en-US" dirty="0" smtClean="0"/>
          </a:p>
          <a:p>
            <a:pPr eaLnBrk="1" hangingPunct="1">
              <a:defRPr/>
            </a:pPr>
            <a:r>
              <a:rPr lang="en-US" dirty="0" smtClean="0"/>
              <a:t>Two main approaches to studying the network ensemble behavior:</a:t>
            </a:r>
          </a:p>
          <a:p>
            <a:pPr marL="228600" indent="-228600" eaLnBrk="1" hangingPunct="1">
              <a:buFontTx/>
              <a:buAutoNum type="arabicParenR"/>
              <a:defRPr/>
            </a:pPr>
            <a:r>
              <a:rPr lang="en-US" dirty="0" smtClean="0"/>
              <a:t>Net. Tomography: inference of the network behavior through the use of probes, there is no assumption made about the network e.g., topology is not known, network is like a black box</a:t>
            </a:r>
          </a:p>
          <a:p>
            <a:pPr marL="228600" indent="-228600" eaLnBrk="1" hangingPunct="1">
              <a:buFontTx/>
              <a:buAutoNum type="arabicParenR"/>
              <a:defRPr/>
            </a:pPr>
            <a:endParaRPr lang="en-US" dirty="0" smtClean="0"/>
          </a:p>
          <a:p>
            <a:pPr marL="228600" indent="-228600" eaLnBrk="1" hangingPunct="1">
              <a:buFontTx/>
              <a:buAutoNum type="arabicParenR"/>
              <a:defRPr/>
            </a:pPr>
            <a:r>
              <a:rPr lang="en-US" dirty="0" smtClean="0"/>
              <a:t>Entity-based study: some information about the network layout like topology is known</a:t>
            </a:r>
          </a:p>
          <a:p>
            <a:pPr marL="228600" indent="-228600" eaLnBrk="1" hangingPunct="1">
              <a:buFontTx/>
              <a:buAutoNum type="arabicParenR"/>
              <a:defRPr/>
            </a:pPr>
            <a:endParaRPr lang="en-US" dirty="0" smtClean="0"/>
          </a:p>
          <a:p>
            <a:pPr marL="228600" indent="-228600" eaLnBrk="1" hangingPunct="1">
              <a:defRPr/>
            </a:pPr>
            <a:endParaRPr lang="en-US" dirty="0" smtClean="0"/>
          </a:p>
          <a:p>
            <a:pPr marL="228600" indent="-228600" eaLnBrk="1" hangingPunct="1">
              <a:defRPr/>
            </a:pPr>
            <a:r>
              <a:rPr lang="en-US" dirty="0" smtClean="0"/>
              <a:t>Broad classification of network anomalies:</a:t>
            </a:r>
          </a:p>
          <a:p>
            <a:pPr marL="228600" indent="-228600" eaLnBrk="1" hangingPunct="1">
              <a:defRPr/>
            </a:pPr>
            <a:endParaRPr lang="en-US" dirty="0" smtClean="0"/>
          </a:p>
          <a:p>
            <a:pPr marL="228600" indent="-228600" eaLnBrk="1" hangingPunct="1">
              <a:buFontTx/>
              <a:buAutoNum type="arabicParenR"/>
              <a:defRPr/>
            </a:pPr>
            <a:r>
              <a:rPr lang="en-US" dirty="0" smtClean="0"/>
              <a:t>performance-related problems, e.g.,  Network failures, Transient congestions</a:t>
            </a:r>
          </a:p>
          <a:p>
            <a:pPr marL="228600" indent="-228600" eaLnBrk="1" hangingPunct="1">
              <a:buFontTx/>
              <a:buAutoNum type="arabicParenR"/>
              <a:defRPr/>
            </a:pPr>
            <a:endParaRPr lang="en-US" dirty="0" smtClean="0"/>
          </a:p>
          <a:p>
            <a:pPr marL="228600" indent="-228600" eaLnBrk="1" hangingPunct="1">
              <a:buFontTx/>
              <a:buAutoNum type="arabicParenR"/>
              <a:defRPr/>
            </a:pPr>
            <a:r>
              <a:rPr lang="en-US" dirty="0" smtClean="0"/>
              <a:t> Security-related problems, e.g., DOS and network intrusions</a:t>
            </a:r>
          </a:p>
          <a:p>
            <a:pPr marL="228600" indent="-228600" eaLnBrk="1" hangingPunct="1">
              <a:defRPr/>
            </a:pPr>
            <a:r>
              <a:rPr lang="en-US" dirty="0" smtClean="0"/>
              <a:t>DOS happens when the services offered by the network are hijacked by some malicious entity</a:t>
            </a:r>
          </a:p>
          <a:p>
            <a:pPr marL="228600" indent="-228600" eaLnBrk="1" hangingPunct="1">
              <a:defRPr/>
            </a:pPr>
            <a:r>
              <a:rPr lang="en-US" dirty="0" smtClean="0"/>
              <a:t>Intruders hijack the network bandwidth by flooding the network with unnecessary traffic</a:t>
            </a:r>
          </a:p>
          <a:p>
            <a:pPr marL="228600" indent="-228600" eaLnBrk="1" hangingPunct="1">
              <a:buFontTx/>
              <a:buAutoNum type="arabicParenR"/>
              <a:defRPr/>
            </a:pPr>
            <a:endParaRPr lang="en-US" dirty="0" smtClean="0"/>
          </a:p>
          <a:p>
            <a:pPr marL="228600" indent="-228600" eaLnBrk="1" hangingPunct="1">
              <a:buFontTx/>
              <a:buAutoNum type="arabicParenR"/>
              <a:defRPr/>
            </a:pPr>
            <a:endParaRPr lang="en-US" dirty="0" smtClean="0"/>
          </a:p>
          <a:p>
            <a:pPr marL="228600" indent="-228600" eaLnBrk="1" hangingPunct="1">
              <a:defRPr/>
            </a:pPr>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7"/>
          <p:cNvSpPr>
            <a:spLocks noGrp="1" noChangeArrowheads="1"/>
          </p:cNvSpPr>
          <p:nvPr>
            <p:ph type="sldNum" sz="quarter" idx="5"/>
          </p:nvPr>
        </p:nvSpPr>
        <p:spPr>
          <a:noFill/>
        </p:spPr>
        <p:txBody>
          <a:bodyPr/>
          <a:lstStyle/>
          <a:p>
            <a:fld id="{5B623B91-8634-46A5-8EBB-033C191F6F8E}" type="slidenum">
              <a:rPr lang="en-US" smtClean="0"/>
              <a:pPr/>
              <a:t>3</a:t>
            </a:fld>
            <a:endParaRPr lang="en-US" smtClean="0"/>
          </a:p>
        </p:txBody>
      </p:sp>
      <p:sp>
        <p:nvSpPr>
          <p:cNvPr id="21506" name="Rectangle 7"/>
          <p:cNvSpPr txBox="1">
            <a:spLocks noGrp="1" noChangeArrowheads="1"/>
          </p:cNvSpPr>
          <p:nvPr/>
        </p:nvSpPr>
        <p:spPr bwMode="auto">
          <a:xfrm>
            <a:off x="4143375" y="9120188"/>
            <a:ext cx="3170238" cy="479425"/>
          </a:xfrm>
          <a:prstGeom prst="rect">
            <a:avLst/>
          </a:prstGeom>
          <a:noFill/>
          <a:ln w="9525">
            <a:noFill/>
            <a:miter lim="800000"/>
            <a:headEnd/>
            <a:tailEnd/>
          </a:ln>
        </p:spPr>
        <p:txBody>
          <a:bodyPr lIns="96103" tIns="48052" rIns="96103" bIns="48052" anchor="b"/>
          <a:lstStyle/>
          <a:p>
            <a:pPr algn="r"/>
            <a:fld id="{1414C9EF-E75D-4186-A16E-C8420A03ED7C}" type="slidenum">
              <a:rPr lang="en-US" sz="1300">
                <a:latin typeface="Arial" charset="0"/>
              </a:rPr>
              <a:pPr algn="r"/>
              <a:t>3</a:t>
            </a:fld>
            <a:endParaRPr lang="en-US" sz="1300">
              <a:latin typeface="Arial" charset="0"/>
            </a:endParaRPr>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7"/>
          <p:cNvSpPr>
            <a:spLocks noGrp="1" noChangeArrowheads="1"/>
          </p:cNvSpPr>
          <p:nvPr>
            <p:ph type="sldNum" sz="quarter" idx="5"/>
          </p:nvPr>
        </p:nvSpPr>
        <p:spPr>
          <a:noFill/>
        </p:spPr>
        <p:txBody>
          <a:bodyPr/>
          <a:lstStyle/>
          <a:p>
            <a:fld id="{3F47F5D5-822E-4D80-B92D-2ADDE630F9E3}" type="slidenum">
              <a:rPr lang="en-US" smtClean="0"/>
              <a:pPr/>
              <a:t>5</a:t>
            </a:fld>
            <a:endParaRPr lang="en-US" smtClean="0"/>
          </a:p>
        </p:txBody>
      </p:sp>
      <p:sp>
        <p:nvSpPr>
          <p:cNvPr id="24578" name="Rectangle 7"/>
          <p:cNvSpPr txBox="1">
            <a:spLocks noGrp="1" noChangeArrowheads="1"/>
          </p:cNvSpPr>
          <p:nvPr/>
        </p:nvSpPr>
        <p:spPr bwMode="auto">
          <a:xfrm>
            <a:off x="4143375" y="9120188"/>
            <a:ext cx="3170238" cy="479425"/>
          </a:xfrm>
          <a:prstGeom prst="rect">
            <a:avLst/>
          </a:prstGeom>
          <a:noFill/>
          <a:ln w="9525">
            <a:noFill/>
            <a:miter lim="800000"/>
            <a:headEnd/>
            <a:tailEnd/>
          </a:ln>
        </p:spPr>
        <p:txBody>
          <a:bodyPr lIns="96103" tIns="48052" rIns="96103" bIns="48052" anchor="b"/>
          <a:lstStyle/>
          <a:p>
            <a:pPr algn="r"/>
            <a:fld id="{794FF393-F1A6-4A80-884E-7F107AB7EA08}" type="slidenum">
              <a:rPr lang="en-US" sz="1300">
                <a:latin typeface="Arial" charset="0"/>
              </a:rPr>
              <a:pPr algn="r"/>
              <a:t>5</a:t>
            </a:fld>
            <a:endParaRPr lang="en-US" sz="1300">
              <a:latin typeface="Arial" charset="0"/>
            </a:endParaRPr>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p:spPr>
        <p:txBody>
          <a:bodyPr/>
          <a:lstStyle/>
          <a:p>
            <a:pPr eaLnBrk="1" hangingPunct="1"/>
            <a:r>
              <a:rPr lang="en-US" smtClean="0"/>
              <a:t>Q: under what conditions on R and A, RA is sparse?</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7"/>
          <p:cNvSpPr>
            <a:spLocks noGrp="1" noChangeArrowheads="1"/>
          </p:cNvSpPr>
          <p:nvPr>
            <p:ph type="sldNum" sz="quarter" idx="5"/>
          </p:nvPr>
        </p:nvSpPr>
        <p:spPr>
          <a:noFill/>
        </p:spPr>
        <p:txBody>
          <a:bodyPr/>
          <a:lstStyle/>
          <a:p>
            <a:fld id="{F75FA752-A964-46BC-BC21-F56578975823}" type="slidenum">
              <a:rPr lang="en-US" smtClean="0"/>
              <a:pPr/>
              <a:t>6</a:t>
            </a:fld>
            <a:endParaRPr lang="en-US" smtClean="0"/>
          </a:p>
        </p:txBody>
      </p:sp>
      <p:sp>
        <p:nvSpPr>
          <p:cNvPr id="48130" name="Rectangle 7"/>
          <p:cNvSpPr txBox="1">
            <a:spLocks noGrp="1" noChangeArrowheads="1"/>
          </p:cNvSpPr>
          <p:nvPr/>
        </p:nvSpPr>
        <p:spPr bwMode="auto">
          <a:xfrm>
            <a:off x="4143375" y="9120188"/>
            <a:ext cx="3170238" cy="479425"/>
          </a:xfrm>
          <a:prstGeom prst="rect">
            <a:avLst/>
          </a:prstGeom>
          <a:noFill/>
          <a:ln w="9525">
            <a:noFill/>
            <a:miter lim="800000"/>
            <a:headEnd/>
            <a:tailEnd/>
          </a:ln>
        </p:spPr>
        <p:txBody>
          <a:bodyPr lIns="96103" tIns="48052" rIns="96103" bIns="48052" anchor="b"/>
          <a:lstStyle/>
          <a:p>
            <a:pPr algn="r"/>
            <a:fld id="{8992AE13-21CA-4B8F-A2D3-ACCC3281A61A}" type="slidenum">
              <a:rPr lang="en-US" sz="1300">
                <a:latin typeface="Arial" charset="0"/>
              </a:rPr>
              <a:pPr algn="r"/>
              <a:t>6</a:t>
            </a:fld>
            <a:endParaRPr lang="en-US" sz="1300">
              <a:latin typeface="Arial" charset="0"/>
            </a:endParaRPr>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p:spPr>
        <p:txBody>
          <a:bodyPr/>
          <a:lstStyle/>
          <a:p>
            <a:pPr eaLnBrk="1" hangingPunct="1"/>
            <a:r>
              <a:rPr lang="en-US" smtClean="0"/>
              <a:t>Q: How to estimate lam_1 and lam_s in a distributed way?</a:t>
            </a:r>
          </a:p>
          <a:p>
            <a:pPr eaLnBrk="1" hangingPunct="1"/>
            <a:endParaRPr lang="en-US" smtClean="0"/>
          </a:p>
          <a:p>
            <a:pPr eaLnBrk="1" hangingPunct="1"/>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7"/>
          <p:cNvSpPr>
            <a:spLocks noGrp="1" noChangeArrowheads="1"/>
          </p:cNvSpPr>
          <p:nvPr>
            <p:ph type="sldNum" sz="quarter" idx="5"/>
          </p:nvPr>
        </p:nvSpPr>
        <p:spPr>
          <a:noFill/>
        </p:spPr>
        <p:txBody>
          <a:bodyPr/>
          <a:lstStyle/>
          <a:p>
            <a:fld id="{05A1CE07-69BF-41D4-A653-6EF391C69F72}" type="slidenum">
              <a:rPr lang="en-US" smtClean="0"/>
              <a:pPr/>
              <a:t>7</a:t>
            </a:fld>
            <a:endParaRPr lang="en-US" smtClean="0"/>
          </a:p>
        </p:txBody>
      </p:sp>
      <p:sp>
        <p:nvSpPr>
          <p:cNvPr id="50178" name="Rectangle 7"/>
          <p:cNvSpPr txBox="1">
            <a:spLocks noGrp="1" noChangeArrowheads="1"/>
          </p:cNvSpPr>
          <p:nvPr/>
        </p:nvSpPr>
        <p:spPr bwMode="auto">
          <a:xfrm>
            <a:off x="4143375" y="9120188"/>
            <a:ext cx="3170238" cy="479425"/>
          </a:xfrm>
          <a:prstGeom prst="rect">
            <a:avLst/>
          </a:prstGeom>
          <a:noFill/>
          <a:ln w="9525">
            <a:noFill/>
            <a:miter lim="800000"/>
            <a:headEnd/>
            <a:tailEnd/>
          </a:ln>
        </p:spPr>
        <p:txBody>
          <a:bodyPr lIns="96103" tIns="48052" rIns="96103" bIns="48052" anchor="b"/>
          <a:lstStyle/>
          <a:p>
            <a:pPr algn="r"/>
            <a:fld id="{7275B7AA-6930-44E7-BFAD-A9D88042C794}" type="slidenum">
              <a:rPr lang="en-US" sz="1300">
                <a:latin typeface="Arial" charset="0"/>
              </a:rPr>
              <a:pPr algn="r"/>
              <a:t>7</a:t>
            </a:fld>
            <a:endParaRPr lang="en-US" sz="1300">
              <a:latin typeface="Arial" charset="0"/>
            </a:endParaRPr>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7"/>
          <p:cNvSpPr>
            <a:spLocks noGrp="1" noChangeArrowheads="1"/>
          </p:cNvSpPr>
          <p:nvPr>
            <p:ph type="sldNum" sz="quarter" idx="5"/>
          </p:nvPr>
        </p:nvSpPr>
        <p:spPr>
          <a:noFill/>
        </p:spPr>
        <p:txBody>
          <a:bodyPr/>
          <a:lstStyle/>
          <a:p>
            <a:fld id="{1AEDAD78-5233-4860-9E17-F95313653B1A}" type="slidenum">
              <a:rPr lang="en-US" smtClean="0"/>
              <a:pPr/>
              <a:t>8</a:t>
            </a:fld>
            <a:endParaRPr lang="en-US" smtClean="0"/>
          </a:p>
        </p:txBody>
      </p:sp>
      <p:sp>
        <p:nvSpPr>
          <p:cNvPr id="52226" name="Rectangle 7"/>
          <p:cNvSpPr txBox="1">
            <a:spLocks noGrp="1" noChangeArrowheads="1"/>
          </p:cNvSpPr>
          <p:nvPr/>
        </p:nvSpPr>
        <p:spPr bwMode="auto">
          <a:xfrm>
            <a:off x="4143375" y="9120188"/>
            <a:ext cx="3170238" cy="479425"/>
          </a:xfrm>
          <a:prstGeom prst="rect">
            <a:avLst/>
          </a:prstGeom>
          <a:noFill/>
          <a:ln w="9525">
            <a:noFill/>
            <a:miter lim="800000"/>
            <a:headEnd/>
            <a:tailEnd/>
          </a:ln>
        </p:spPr>
        <p:txBody>
          <a:bodyPr lIns="96103" tIns="48052" rIns="96103" bIns="48052" anchor="b"/>
          <a:lstStyle/>
          <a:p>
            <a:pPr algn="r"/>
            <a:fld id="{CA2D0C39-1165-4036-B687-65C0D86EAE07}" type="slidenum">
              <a:rPr lang="en-US" sz="1300">
                <a:latin typeface="Arial" charset="0"/>
              </a:rPr>
              <a:pPr algn="r"/>
              <a:t>8</a:t>
            </a:fld>
            <a:endParaRPr lang="en-US" sz="1300">
              <a:latin typeface="Arial" charset="0"/>
            </a:endParaRPr>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7"/>
          <p:cNvSpPr>
            <a:spLocks noGrp="1" noChangeArrowheads="1"/>
          </p:cNvSpPr>
          <p:nvPr>
            <p:ph type="sldNum" sz="quarter" idx="5"/>
          </p:nvPr>
        </p:nvSpPr>
        <p:spPr>
          <a:noFill/>
        </p:spPr>
        <p:txBody>
          <a:bodyPr/>
          <a:lstStyle/>
          <a:p>
            <a:fld id="{14BB4D87-3CD2-465D-A146-9429CF4F54A0}" type="slidenum">
              <a:rPr lang="en-US" smtClean="0"/>
              <a:pPr/>
              <a:t>9</a:t>
            </a:fld>
            <a:endParaRPr lang="en-US" smtClean="0"/>
          </a:p>
        </p:txBody>
      </p:sp>
      <p:sp>
        <p:nvSpPr>
          <p:cNvPr id="54274" name="Rectangle 7"/>
          <p:cNvSpPr txBox="1">
            <a:spLocks noGrp="1" noChangeArrowheads="1"/>
          </p:cNvSpPr>
          <p:nvPr/>
        </p:nvSpPr>
        <p:spPr bwMode="auto">
          <a:xfrm>
            <a:off x="4143375" y="9120188"/>
            <a:ext cx="3170238" cy="479425"/>
          </a:xfrm>
          <a:prstGeom prst="rect">
            <a:avLst/>
          </a:prstGeom>
          <a:noFill/>
          <a:ln w="9525">
            <a:noFill/>
            <a:miter lim="800000"/>
            <a:headEnd/>
            <a:tailEnd/>
          </a:ln>
        </p:spPr>
        <p:txBody>
          <a:bodyPr lIns="96103" tIns="48052" rIns="96103" bIns="48052" anchor="b"/>
          <a:lstStyle/>
          <a:p>
            <a:pPr algn="r"/>
            <a:fld id="{F2A3EE83-5A45-4D36-8E1F-CAB02EEDD04B}" type="slidenum">
              <a:rPr lang="en-US" sz="1300">
                <a:latin typeface="Arial" charset="0"/>
              </a:rPr>
              <a:pPr algn="r"/>
              <a:t>9</a:t>
            </a:fld>
            <a:endParaRPr lang="en-US" sz="1300">
              <a:latin typeface="Arial" charset="0"/>
            </a:endParaRPr>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7"/>
          <p:cNvSpPr>
            <a:spLocks noGrp="1" noChangeArrowheads="1"/>
          </p:cNvSpPr>
          <p:nvPr>
            <p:ph type="sldNum" sz="quarter" idx="5"/>
          </p:nvPr>
        </p:nvSpPr>
        <p:spPr>
          <a:noFill/>
        </p:spPr>
        <p:txBody>
          <a:bodyPr/>
          <a:lstStyle/>
          <a:p>
            <a:fld id="{88E126CE-AA57-4E42-AEDD-93FF8F2184E0}" type="slidenum">
              <a:rPr lang="en-US" smtClean="0"/>
              <a:pPr/>
              <a:t>10</a:t>
            </a:fld>
            <a:endParaRPr lang="en-US" smtClean="0"/>
          </a:p>
        </p:txBody>
      </p:sp>
      <p:sp>
        <p:nvSpPr>
          <p:cNvPr id="56322" name="Rectangle 7"/>
          <p:cNvSpPr txBox="1">
            <a:spLocks noGrp="1" noChangeArrowheads="1"/>
          </p:cNvSpPr>
          <p:nvPr/>
        </p:nvSpPr>
        <p:spPr bwMode="auto">
          <a:xfrm>
            <a:off x="4143375" y="9120188"/>
            <a:ext cx="3170238" cy="479425"/>
          </a:xfrm>
          <a:prstGeom prst="rect">
            <a:avLst/>
          </a:prstGeom>
          <a:noFill/>
          <a:ln w="9525">
            <a:noFill/>
            <a:miter lim="800000"/>
            <a:headEnd/>
            <a:tailEnd/>
          </a:ln>
        </p:spPr>
        <p:txBody>
          <a:bodyPr lIns="96103" tIns="48052" rIns="96103" bIns="48052" anchor="b"/>
          <a:lstStyle/>
          <a:p>
            <a:pPr algn="r"/>
            <a:fld id="{41FC7B90-7C77-40F5-AD8F-393A8A45BEA1}" type="slidenum">
              <a:rPr lang="en-US" sz="1300">
                <a:latin typeface="Arial" charset="0"/>
              </a:rPr>
              <a:pPr algn="r"/>
              <a:t>10</a:t>
            </a:fld>
            <a:endParaRPr lang="en-US" sz="1300">
              <a:latin typeface="Arial" charset="0"/>
            </a:endParaRPr>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7"/>
          <p:cNvSpPr>
            <a:spLocks noChangeArrowheads="1"/>
          </p:cNvSpPr>
          <p:nvPr/>
        </p:nvSpPr>
        <p:spPr bwMode="auto">
          <a:xfrm>
            <a:off x="609600" y="1219200"/>
            <a:ext cx="79248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rgbClr val="0000FF"/>
            </a:solidFill>
            <a:prstDash val="solid"/>
            <a:miter lim="800000"/>
            <a:headEnd/>
            <a:tailEnd/>
          </a:ln>
        </p:spPr>
        <p:txBody>
          <a:bodyPr/>
          <a:lstStyle/>
          <a:p>
            <a:pPr algn="ctr">
              <a:defRPr/>
            </a:pPr>
            <a:endParaRPr lang="en-US"/>
          </a:p>
        </p:txBody>
      </p:sp>
      <p:sp>
        <p:nvSpPr>
          <p:cNvPr id="5" name="Line 8"/>
          <p:cNvSpPr>
            <a:spLocks noChangeShapeType="1"/>
          </p:cNvSpPr>
          <p:nvPr/>
        </p:nvSpPr>
        <p:spPr bwMode="auto">
          <a:xfrm>
            <a:off x="1524000" y="3657600"/>
            <a:ext cx="7086600" cy="0"/>
          </a:xfrm>
          <a:prstGeom prst="line">
            <a:avLst/>
          </a:prstGeom>
          <a:noFill/>
          <a:ln w="19050">
            <a:solidFill>
              <a:srgbClr val="0000CC"/>
            </a:solidFill>
            <a:round/>
            <a:headEnd/>
            <a:tailEnd/>
          </a:ln>
          <a:effectLst/>
        </p:spPr>
        <p:txBody>
          <a:bodyPr/>
          <a:lstStyle/>
          <a:p>
            <a:pPr algn="ctr">
              <a:defRPr/>
            </a:pPr>
            <a:endParaRPr lang="en-US"/>
          </a:p>
        </p:txBody>
      </p:sp>
      <p:sp>
        <p:nvSpPr>
          <p:cNvPr id="8194" name="Rectangle 2"/>
          <p:cNvSpPr>
            <a:spLocks noGrp="1" noChangeArrowheads="1"/>
          </p:cNvSpPr>
          <p:nvPr>
            <p:ph type="ctrTitle"/>
          </p:nvPr>
        </p:nvSpPr>
        <p:spPr>
          <a:xfrm>
            <a:off x="914400" y="1524000"/>
            <a:ext cx="7623175" cy="1752600"/>
          </a:xfrm>
        </p:spPr>
        <p:txBody>
          <a:bodyPr/>
          <a:lstStyle>
            <a:lvl1pPr>
              <a:defRPr sz="5000">
                <a:latin typeface="cmbx10" pitchFamily="34" charset="0"/>
              </a:defRPr>
            </a:lvl1pPr>
          </a:lstStyle>
          <a:p>
            <a:r>
              <a:rPr lang="en-US" altLang="en-US"/>
              <a:t>Click to edit Master title style</a:t>
            </a:r>
          </a:p>
        </p:txBody>
      </p:sp>
      <p:sp>
        <p:nvSpPr>
          <p:cNvPr id="8195" name="Rectangle 3"/>
          <p:cNvSpPr>
            <a:spLocks noGrp="1" noChangeArrowheads="1"/>
          </p:cNvSpPr>
          <p:nvPr>
            <p:ph type="subTitle" idx="1"/>
          </p:nvPr>
        </p:nvSpPr>
        <p:spPr>
          <a:xfrm>
            <a:off x="1524000" y="3962400"/>
            <a:ext cx="7162800" cy="1752600"/>
          </a:xfrm>
        </p:spPr>
        <p:txBody>
          <a:bodyPr/>
          <a:lstStyle>
            <a:lvl1pPr marL="0" indent="0">
              <a:buFont typeface="Wingdings" pitchFamily="2" charset="2"/>
              <a:buNone/>
              <a:defRPr sz="2800"/>
            </a:lvl1pPr>
          </a:lstStyle>
          <a:p>
            <a:r>
              <a:rPr lang="en-US" altLang="en-US"/>
              <a:t>Click to edit Master subtitle style</a:t>
            </a:r>
          </a:p>
        </p:txBody>
      </p:sp>
      <p:sp>
        <p:nvSpPr>
          <p:cNvPr id="6" name="Rectangle 4"/>
          <p:cNvSpPr>
            <a:spLocks noGrp="1" noChangeArrowheads="1"/>
          </p:cNvSpPr>
          <p:nvPr>
            <p:ph type="dt" sz="half" idx="10"/>
          </p:nvPr>
        </p:nvSpPr>
        <p:spPr/>
        <p:txBody>
          <a:bodyPr/>
          <a:lstStyle>
            <a:lvl1pPr>
              <a:defRPr/>
            </a:lvl1pPr>
          </a:lstStyle>
          <a:p>
            <a:pPr>
              <a:defRPr/>
            </a:pPr>
            <a:endParaRPr lang="en-US" altLang="en-US"/>
          </a:p>
        </p:txBody>
      </p:sp>
      <p:sp>
        <p:nvSpPr>
          <p:cNvPr id="7" name="Rectangle 5"/>
          <p:cNvSpPr>
            <a:spLocks noGrp="1" noChangeArrowheads="1"/>
          </p:cNvSpPr>
          <p:nvPr>
            <p:ph type="ftr" sz="quarter" idx="11"/>
          </p:nvPr>
        </p:nvSpPr>
        <p:spPr>
          <a:xfrm>
            <a:off x="3124200" y="6243638"/>
            <a:ext cx="2895600" cy="457200"/>
          </a:xfrm>
        </p:spPr>
        <p:txBody>
          <a:bodyPr/>
          <a:lstStyle>
            <a:lvl1pPr>
              <a:defRPr/>
            </a:lvl1pPr>
          </a:lstStyle>
          <a:p>
            <a:pPr>
              <a:defRPr/>
            </a:pPr>
            <a:endParaRPr lang="en-US" altLang="en-US"/>
          </a:p>
        </p:txBody>
      </p:sp>
      <p:sp>
        <p:nvSpPr>
          <p:cNvPr id="8" name="Rectangle 6"/>
          <p:cNvSpPr>
            <a:spLocks noGrp="1" noChangeArrowheads="1"/>
          </p:cNvSpPr>
          <p:nvPr>
            <p:ph type="sldNum" sz="quarter" idx="12"/>
          </p:nvPr>
        </p:nvSpPr>
        <p:spPr/>
        <p:txBody>
          <a:bodyPr/>
          <a:lstStyle>
            <a:lvl1pPr>
              <a:defRPr/>
            </a:lvl1pPr>
          </a:lstStyle>
          <a:p>
            <a:pPr>
              <a:defRPr/>
            </a:pPr>
            <a:fld id="{428FE2C6-E1C2-4DBE-A59B-3E8820013CC4}" type="slidenum">
              <a:rPr lang="en-US" altLang="en-US"/>
              <a:pPr>
                <a:defRPr/>
              </a:pPr>
              <a:t>‹#›</a:t>
            </a:fld>
            <a:endParaRPr lang="en-US"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9A172070-1F41-4A66-B95A-91A7B4A763F2}" type="slidenum">
              <a:rPr lang="en-US" altLang="en-US"/>
              <a:pPr>
                <a:defRPr/>
              </a:pPr>
              <a:t>‹#›</a:t>
            </a:fld>
            <a:endParaRPr lang="en-US"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54DB68B2-9E21-468A-A857-C2AFA757D289}" type="slidenum">
              <a:rPr lang="en-US" altLang="en-US"/>
              <a:pPr>
                <a:defRPr/>
              </a:pPr>
              <a:t>‹#›</a:t>
            </a:fld>
            <a:endParaRPr lang="en-US"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82BA24F9-6EF9-44D0-9E5F-48E330931E13}" type="slidenum">
              <a:rPr lang="en-US" altLang="en-US"/>
              <a:pPr>
                <a:defRPr/>
              </a:pPr>
              <a:t>‹#›</a:t>
            </a:fld>
            <a:endParaRPr lang="en-US"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F4D958C8-C45A-4540-A384-4A340FBD94A9}" type="slidenum">
              <a:rPr lang="en-US" altLang="en-US"/>
              <a:pPr>
                <a:defRPr/>
              </a:pPr>
              <a:t>‹#›</a:t>
            </a:fld>
            <a:endParaRPr lang="en-US"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E65C8844-CC67-4D7F-A8B2-FDE69EB70A04}" type="slidenum">
              <a:rPr lang="en-US" altLang="en-US"/>
              <a:pPr>
                <a:defRPr/>
              </a:pPr>
              <a:t>‹#›</a:t>
            </a:fld>
            <a:endParaRPr lang="en-US"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p:cNvSpPr>
            <a:spLocks noGrp="1" noChangeArrowheads="1"/>
          </p:cNvSpPr>
          <p:nvPr>
            <p:ph type="sldNum" sz="quarter" idx="12"/>
          </p:nvPr>
        </p:nvSpPr>
        <p:spPr>
          <a:ln/>
        </p:spPr>
        <p:txBody>
          <a:bodyPr/>
          <a:lstStyle>
            <a:lvl1pPr>
              <a:defRPr/>
            </a:lvl1pPr>
          </a:lstStyle>
          <a:p>
            <a:pPr>
              <a:defRPr/>
            </a:pPr>
            <a:fld id="{CDD5946D-BBA6-457A-A8C1-CE8679AB041E}" type="slidenum">
              <a:rPr lang="en-US" altLang="en-US"/>
              <a:pPr>
                <a:defRPr/>
              </a:pPr>
              <a:t>‹#›</a:t>
            </a:fld>
            <a:endParaRPr lang="en-US"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p:cNvSpPr>
            <a:spLocks noGrp="1" noChangeArrowheads="1"/>
          </p:cNvSpPr>
          <p:nvPr>
            <p:ph type="sldNum" sz="quarter" idx="12"/>
          </p:nvPr>
        </p:nvSpPr>
        <p:spPr>
          <a:ln/>
        </p:spPr>
        <p:txBody>
          <a:bodyPr/>
          <a:lstStyle>
            <a:lvl1pPr>
              <a:defRPr/>
            </a:lvl1pPr>
          </a:lstStyle>
          <a:p>
            <a:pPr>
              <a:defRPr/>
            </a:pPr>
            <a:fld id="{F5FE143B-8A57-4ECB-9727-901903ECBF82}" type="slidenum">
              <a:rPr lang="en-US" altLang="en-US"/>
              <a:pPr>
                <a:defRPr/>
              </a:pPr>
              <a:t>‹#›</a:t>
            </a:fld>
            <a:endParaRPr lang="en-US"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p:cNvSpPr>
            <a:spLocks noGrp="1" noChangeArrowheads="1"/>
          </p:cNvSpPr>
          <p:nvPr>
            <p:ph type="sldNum" sz="quarter" idx="12"/>
          </p:nvPr>
        </p:nvSpPr>
        <p:spPr>
          <a:ln/>
        </p:spPr>
        <p:txBody>
          <a:bodyPr/>
          <a:lstStyle>
            <a:lvl1pPr>
              <a:defRPr/>
            </a:lvl1pPr>
          </a:lstStyle>
          <a:p>
            <a:pPr>
              <a:defRPr/>
            </a:pPr>
            <a:fld id="{5FDCA404-7CBD-4A93-9A30-3AD75DCA714B}" type="slidenum">
              <a:rPr lang="en-US" altLang="en-US"/>
              <a:pPr>
                <a:defRPr/>
              </a:pPr>
              <a:t>‹#›</a:t>
            </a:fld>
            <a:endParaRPr lang="en-US"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100449DE-4B1D-4B27-BDB1-A152405622AE}" type="slidenum">
              <a:rPr lang="en-US" altLang="en-US"/>
              <a:pPr>
                <a:defRPr/>
              </a:pPr>
              <a:t>‹#›</a:t>
            </a:fld>
            <a:endParaRPr lang="en-US"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0DDA99E8-075C-4194-AAE1-34D9B8712ACB}" type="slidenum">
              <a:rPr lang="en-US" altLang="en-US"/>
              <a:pPr>
                <a:defRPr/>
              </a:pPr>
              <a:t>‹#›</a:t>
            </a:fld>
            <a:endParaRPr lang="en-US"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7813"/>
            <a:ext cx="8229600" cy="11398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307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7172" name="Rectangle 4"/>
          <p:cNvSpPr>
            <a:spLocks noGrp="1" noChangeArrowheads="1"/>
          </p:cNvSpPr>
          <p:nvPr>
            <p:ph type="dt" sz="half" idx="2"/>
          </p:nvPr>
        </p:nvSpPr>
        <p:spPr bwMode="auto">
          <a:xfrm>
            <a:off x="457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latin typeface="Garamond" pitchFamily="18" charset="0"/>
              </a:defRPr>
            </a:lvl1pPr>
          </a:lstStyle>
          <a:p>
            <a:pPr>
              <a:defRPr/>
            </a:pPr>
            <a:endParaRPr lang="en-US" altLang="en-US"/>
          </a:p>
        </p:txBody>
      </p:sp>
      <p:sp>
        <p:nvSpPr>
          <p:cNvPr id="7173"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pPr>
              <a:defRPr/>
            </a:pPr>
            <a:endParaRPr lang="en-US" altLang="en-US"/>
          </a:p>
        </p:txBody>
      </p:sp>
      <p:sp>
        <p:nvSpPr>
          <p:cNvPr id="7174" name="Rectangle 6"/>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Garamond" pitchFamily="18" charset="0"/>
              </a:defRPr>
            </a:lvl1pPr>
          </a:lstStyle>
          <a:p>
            <a:pPr>
              <a:defRPr/>
            </a:pPr>
            <a:fld id="{B3BD833F-A5B9-4AF9-B33A-FCE3AE9EA273}" type="slidenum">
              <a:rPr lang="en-US" altLang="en-US"/>
              <a:pPr>
                <a:defRPr/>
              </a:pPr>
              <a:t>‹#›</a:t>
            </a:fld>
            <a:endParaRPr lang="en-US" altLang="en-US"/>
          </a:p>
        </p:txBody>
      </p:sp>
      <p:sp>
        <p:nvSpPr>
          <p:cNvPr id="7175" name="Freeform 7"/>
          <p:cNvSpPr>
            <a:spLocks noChangeArrowheads="1"/>
          </p:cNvSpPr>
          <p:nvPr/>
        </p:nvSpPr>
        <p:spPr bwMode="auto">
          <a:xfrm>
            <a:off x="381000" y="228600"/>
            <a:ext cx="8229600" cy="6096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19050" cap="flat" cmpd="sng">
            <a:solidFill>
              <a:srgbClr val="0000FF"/>
            </a:solidFill>
            <a:prstDash val="solid"/>
            <a:miter lim="800000"/>
            <a:headEnd/>
            <a:tailEnd/>
          </a:ln>
        </p:spPr>
        <p:txBody>
          <a:bodyPr/>
          <a:lstStyle/>
          <a:p>
            <a:pPr algn="ctr">
              <a:defRPr/>
            </a:pPr>
            <a:endParaRPr lang="en-US"/>
          </a:p>
        </p:txBody>
      </p:sp>
      <p:sp>
        <p:nvSpPr>
          <p:cNvPr id="7176" name="Line 8"/>
          <p:cNvSpPr>
            <a:spLocks noChangeShapeType="1"/>
          </p:cNvSpPr>
          <p:nvPr/>
        </p:nvSpPr>
        <p:spPr bwMode="auto">
          <a:xfrm>
            <a:off x="457200" y="6248400"/>
            <a:ext cx="8229600" cy="0"/>
          </a:xfrm>
          <a:prstGeom prst="line">
            <a:avLst/>
          </a:prstGeom>
          <a:noFill/>
          <a:ln w="19050">
            <a:solidFill>
              <a:srgbClr val="0000FF"/>
            </a:solidFill>
            <a:round/>
            <a:headEnd/>
            <a:tailEnd/>
          </a:ln>
          <a:effectLst/>
        </p:spPr>
        <p:txBody>
          <a:bodyPr/>
          <a:lstStyle/>
          <a:p>
            <a:pPr algn="ctr">
              <a:defRPr/>
            </a:pPr>
            <a:endParaRPr lang="en-US"/>
          </a:p>
        </p:txBody>
      </p:sp>
    </p:spTree>
  </p:cSld>
  <p:clrMap bg1="lt1" tx1="dk1" bg2="lt2" tx2="dk2" accent1="accent1" accent2="accent2" accent3="accent3" accent4="accent4" accent5="accent5" accent6="accent6" hlink="hlink" folHlink="folHlink"/>
  <p:sldLayoutIdLst>
    <p:sldLayoutId id="2147483661" r:id="rId1"/>
    <p:sldLayoutId id="2147483660" r:id="rId2"/>
    <p:sldLayoutId id="2147483659" r:id="rId3"/>
    <p:sldLayoutId id="2147483658" r:id="rId4"/>
    <p:sldLayoutId id="2147483657" r:id="rId5"/>
    <p:sldLayoutId id="2147483656" r:id="rId6"/>
    <p:sldLayoutId id="2147483655" r:id="rId7"/>
    <p:sldLayoutId id="2147483654" r:id="rId8"/>
    <p:sldLayoutId id="2147483653" r:id="rId9"/>
    <p:sldLayoutId id="2147483652" r:id="rId10"/>
    <p:sldLayoutId id="2147483651" r:id="rId11"/>
  </p:sldLayoutIdLst>
  <p:timing>
    <p:tnLst>
      <p:par>
        <p:cTn id="1" dur="indefinite" restart="never" nodeType="tmRoot"/>
      </p:par>
    </p:tnLst>
  </p:timing>
  <p:hf hdr="0" ftr="0" dt="0"/>
  <p:txStyles>
    <p:titleStyle>
      <a:lvl1pPr algn="l" rtl="0" eaLnBrk="0" fontAlgn="base" hangingPunct="0">
        <a:spcBef>
          <a:spcPct val="0"/>
        </a:spcBef>
        <a:spcAft>
          <a:spcPct val="0"/>
        </a:spcAft>
        <a:defRPr sz="4200">
          <a:solidFill>
            <a:srgbClr val="CC0000"/>
          </a:solidFill>
          <a:latin typeface="+mj-lt"/>
          <a:ea typeface="+mj-ea"/>
          <a:cs typeface="+mj-cs"/>
        </a:defRPr>
      </a:lvl1pPr>
      <a:lvl2pPr algn="l" rtl="0" eaLnBrk="0" fontAlgn="base" hangingPunct="0">
        <a:spcBef>
          <a:spcPct val="0"/>
        </a:spcBef>
        <a:spcAft>
          <a:spcPct val="0"/>
        </a:spcAft>
        <a:defRPr sz="4200">
          <a:solidFill>
            <a:srgbClr val="CC0000"/>
          </a:solidFill>
          <a:latin typeface="Arial" charset="0"/>
        </a:defRPr>
      </a:lvl2pPr>
      <a:lvl3pPr algn="l" rtl="0" eaLnBrk="0" fontAlgn="base" hangingPunct="0">
        <a:spcBef>
          <a:spcPct val="0"/>
        </a:spcBef>
        <a:spcAft>
          <a:spcPct val="0"/>
        </a:spcAft>
        <a:defRPr sz="4200">
          <a:solidFill>
            <a:srgbClr val="CC0000"/>
          </a:solidFill>
          <a:latin typeface="Arial" charset="0"/>
        </a:defRPr>
      </a:lvl3pPr>
      <a:lvl4pPr algn="l" rtl="0" eaLnBrk="0" fontAlgn="base" hangingPunct="0">
        <a:spcBef>
          <a:spcPct val="0"/>
        </a:spcBef>
        <a:spcAft>
          <a:spcPct val="0"/>
        </a:spcAft>
        <a:defRPr sz="4200">
          <a:solidFill>
            <a:srgbClr val="CC0000"/>
          </a:solidFill>
          <a:latin typeface="Arial" charset="0"/>
        </a:defRPr>
      </a:lvl4pPr>
      <a:lvl5pPr algn="l" rtl="0" eaLnBrk="0" fontAlgn="base" hangingPunct="0">
        <a:spcBef>
          <a:spcPct val="0"/>
        </a:spcBef>
        <a:spcAft>
          <a:spcPct val="0"/>
        </a:spcAft>
        <a:defRPr sz="4200">
          <a:solidFill>
            <a:srgbClr val="CC0000"/>
          </a:solidFill>
          <a:latin typeface="Arial" charset="0"/>
        </a:defRPr>
      </a:lvl5pPr>
      <a:lvl6pPr marL="457200" algn="l" rtl="0" fontAlgn="base">
        <a:spcBef>
          <a:spcPct val="0"/>
        </a:spcBef>
        <a:spcAft>
          <a:spcPct val="0"/>
        </a:spcAft>
        <a:defRPr sz="4200">
          <a:solidFill>
            <a:srgbClr val="CC0000"/>
          </a:solidFill>
          <a:latin typeface="Arial" charset="0"/>
        </a:defRPr>
      </a:lvl6pPr>
      <a:lvl7pPr marL="914400" algn="l" rtl="0" fontAlgn="base">
        <a:spcBef>
          <a:spcPct val="0"/>
        </a:spcBef>
        <a:spcAft>
          <a:spcPct val="0"/>
        </a:spcAft>
        <a:defRPr sz="4200">
          <a:solidFill>
            <a:srgbClr val="CC0000"/>
          </a:solidFill>
          <a:latin typeface="Arial" charset="0"/>
        </a:defRPr>
      </a:lvl7pPr>
      <a:lvl8pPr marL="1371600" algn="l" rtl="0" fontAlgn="base">
        <a:spcBef>
          <a:spcPct val="0"/>
        </a:spcBef>
        <a:spcAft>
          <a:spcPct val="0"/>
        </a:spcAft>
        <a:defRPr sz="4200">
          <a:solidFill>
            <a:srgbClr val="CC0000"/>
          </a:solidFill>
          <a:latin typeface="Arial" charset="0"/>
        </a:defRPr>
      </a:lvl8pPr>
      <a:lvl9pPr marL="1828800" algn="l" rtl="0" fontAlgn="base">
        <a:spcBef>
          <a:spcPct val="0"/>
        </a:spcBef>
        <a:spcAft>
          <a:spcPct val="0"/>
        </a:spcAft>
        <a:defRPr sz="4200">
          <a:solidFill>
            <a:srgbClr val="CC0000"/>
          </a:solidFill>
          <a:latin typeface="Arial" charset="0"/>
        </a:defRPr>
      </a:lvl9pPr>
    </p:titleStyle>
    <p:bodyStyle>
      <a:lvl1pPr marL="342900" indent="-342900" algn="l" rtl="0" eaLnBrk="0" fontAlgn="base" hangingPunct="0">
        <a:spcBef>
          <a:spcPct val="20000"/>
        </a:spcBef>
        <a:spcAft>
          <a:spcPct val="0"/>
        </a:spcAft>
        <a:buClr>
          <a:srgbClr val="0000CC"/>
        </a:buClr>
        <a:buFont typeface="Wingdings" pitchFamily="2" charset="2"/>
        <a:buChar char="n"/>
        <a:defRPr sz="3000">
          <a:solidFill>
            <a:schemeClr val="tx1"/>
          </a:solidFill>
          <a:latin typeface="+mn-lt"/>
          <a:ea typeface="+mn-ea"/>
          <a:cs typeface="+mn-cs"/>
        </a:defRPr>
      </a:lvl1pPr>
      <a:lvl2pPr marL="669925" indent="-325438" algn="l" rtl="0" eaLnBrk="0" fontAlgn="base" hangingPunct="0">
        <a:spcBef>
          <a:spcPct val="20000"/>
        </a:spcBef>
        <a:spcAft>
          <a:spcPct val="0"/>
        </a:spcAft>
        <a:buClr>
          <a:srgbClr val="0000CC"/>
        </a:buClr>
        <a:buFont typeface="Wingdings" pitchFamily="2" charset="2"/>
        <a:buChar char="q"/>
        <a:defRPr sz="2600">
          <a:solidFill>
            <a:schemeClr val="tx1"/>
          </a:solidFill>
          <a:latin typeface="+mn-lt"/>
        </a:defRPr>
      </a:lvl2pPr>
      <a:lvl3pPr marL="1022350" indent="-350838" algn="l" rtl="0" eaLnBrk="0" fontAlgn="base" hangingPunct="0">
        <a:spcBef>
          <a:spcPct val="20000"/>
        </a:spcBef>
        <a:spcAft>
          <a:spcPct val="0"/>
        </a:spcAft>
        <a:buClr>
          <a:srgbClr val="0000CC"/>
        </a:buClr>
        <a:buFont typeface="Wingdings" pitchFamily="2" charset="2"/>
        <a:buChar char="n"/>
        <a:defRPr sz="2200">
          <a:solidFill>
            <a:schemeClr val="tx1"/>
          </a:solidFill>
          <a:latin typeface="+mn-lt"/>
        </a:defRPr>
      </a:lvl3pPr>
      <a:lvl4pPr marL="1339850" indent="-315913" algn="l" rtl="0" eaLnBrk="0" fontAlgn="base" hangingPunct="0">
        <a:spcBef>
          <a:spcPct val="20000"/>
        </a:spcBef>
        <a:spcAft>
          <a:spcPct val="0"/>
        </a:spcAft>
        <a:buClr>
          <a:srgbClr val="0000CC"/>
        </a:buClr>
        <a:buFont typeface="Wingdings" pitchFamily="2" charset="2"/>
        <a:buChar char="q"/>
        <a:defRPr sz="2000">
          <a:solidFill>
            <a:schemeClr val="tx1"/>
          </a:solidFill>
          <a:latin typeface="+mn-lt"/>
        </a:defRPr>
      </a:lvl4pPr>
      <a:lvl5pPr marL="1681163" indent="-339725" algn="l" rtl="0" eaLnBrk="0" fontAlgn="base" hangingPunct="0">
        <a:spcBef>
          <a:spcPct val="20000"/>
        </a:spcBef>
        <a:spcAft>
          <a:spcPct val="0"/>
        </a:spcAft>
        <a:buClr>
          <a:srgbClr val="0000CC"/>
        </a:buClr>
        <a:buFont typeface="Wingdings" pitchFamily="2" charset="2"/>
        <a:buChar char="§"/>
        <a:defRPr sz="2000">
          <a:solidFill>
            <a:schemeClr val="tx1"/>
          </a:solidFill>
          <a:latin typeface="+mn-lt"/>
        </a:defRPr>
      </a:lvl5pPr>
      <a:lvl6pPr marL="2138363" indent="-339725" algn="l" rtl="0" fontAlgn="base">
        <a:spcBef>
          <a:spcPct val="20000"/>
        </a:spcBef>
        <a:spcAft>
          <a:spcPct val="0"/>
        </a:spcAft>
        <a:buClr>
          <a:srgbClr val="0000CC"/>
        </a:buClr>
        <a:buFont typeface="Wingdings" pitchFamily="2" charset="2"/>
        <a:buChar char="§"/>
        <a:defRPr sz="2000">
          <a:solidFill>
            <a:schemeClr val="tx1"/>
          </a:solidFill>
          <a:latin typeface="+mn-lt"/>
        </a:defRPr>
      </a:lvl6pPr>
      <a:lvl7pPr marL="2595563" indent="-339725" algn="l" rtl="0" fontAlgn="base">
        <a:spcBef>
          <a:spcPct val="20000"/>
        </a:spcBef>
        <a:spcAft>
          <a:spcPct val="0"/>
        </a:spcAft>
        <a:buClr>
          <a:srgbClr val="0000CC"/>
        </a:buClr>
        <a:buFont typeface="Wingdings" pitchFamily="2" charset="2"/>
        <a:buChar char="§"/>
        <a:defRPr sz="2000">
          <a:solidFill>
            <a:schemeClr val="tx1"/>
          </a:solidFill>
          <a:latin typeface="+mn-lt"/>
        </a:defRPr>
      </a:lvl7pPr>
      <a:lvl8pPr marL="3052763" indent="-339725" algn="l" rtl="0" fontAlgn="base">
        <a:spcBef>
          <a:spcPct val="20000"/>
        </a:spcBef>
        <a:spcAft>
          <a:spcPct val="0"/>
        </a:spcAft>
        <a:buClr>
          <a:srgbClr val="0000CC"/>
        </a:buClr>
        <a:buFont typeface="Wingdings" pitchFamily="2" charset="2"/>
        <a:buChar char="§"/>
        <a:defRPr sz="2000">
          <a:solidFill>
            <a:schemeClr val="tx1"/>
          </a:solidFill>
          <a:latin typeface="+mn-lt"/>
        </a:defRPr>
      </a:lvl8pPr>
      <a:lvl9pPr marL="3509963" indent="-339725" algn="l" rtl="0" fontAlgn="base">
        <a:spcBef>
          <a:spcPct val="20000"/>
        </a:spcBef>
        <a:spcAft>
          <a:spcPct val="0"/>
        </a:spcAft>
        <a:buClr>
          <a:srgbClr val="0000CC"/>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34.xml"/><Relationship Id="rId1" Type="http://schemas.openxmlformats.org/officeDocument/2006/relationships/tags" Target="../tags/tag33.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8" Type="http://schemas.openxmlformats.org/officeDocument/2006/relationships/notesSlide" Target="../notesSlides/notesSlide10.xml"/><Relationship Id="rId13" Type="http://schemas.openxmlformats.org/officeDocument/2006/relationships/image" Target="../media/image48.png"/><Relationship Id="rId3" Type="http://schemas.openxmlformats.org/officeDocument/2006/relationships/tags" Target="../tags/tag37.xml"/><Relationship Id="rId7" Type="http://schemas.openxmlformats.org/officeDocument/2006/relationships/slideLayout" Target="../slideLayouts/slideLayout7.xml"/><Relationship Id="rId12" Type="http://schemas.openxmlformats.org/officeDocument/2006/relationships/image" Target="../media/image47.png"/><Relationship Id="rId2" Type="http://schemas.openxmlformats.org/officeDocument/2006/relationships/tags" Target="../tags/tag36.xml"/><Relationship Id="rId1" Type="http://schemas.openxmlformats.org/officeDocument/2006/relationships/tags" Target="../tags/tag35.xml"/><Relationship Id="rId6" Type="http://schemas.openxmlformats.org/officeDocument/2006/relationships/tags" Target="../tags/tag40.xml"/><Relationship Id="rId11" Type="http://schemas.openxmlformats.org/officeDocument/2006/relationships/image" Target="../media/image46.png"/><Relationship Id="rId5" Type="http://schemas.openxmlformats.org/officeDocument/2006/relationships/tags" Target="../tags/tag39.xml"/><Relationship Id="rId10" Type="http://schemas.openxmlformats.org/officeDocument/2006/relationships/image" Target="../media/image45.png"/><Relationship Id="rId4" Type="http://schemas.openxmlformats.org/officeDocument/2006/relationships/tags" Target="../tags/tag38.xml"/><Relationship Id="rId9" Type="http://schemas.openxmlformats.org/officeDocument/2006/relationships/image" Target="../media/image44.png"/><Relationship Id="rId14" Type="http://schemas.openxmlformats.org/officeDocument/2006/relationships/image" Target="../media/image49.png"/></Relationships>
</file>

<file path=ppt/slides/_rels/slide12.xml.rels><?xml version="1.0" encoding="UTF-8" standalone="yes"?>
<Relationships xmlns="http://schemas.openxmlformats.org/package/2006/relationships"><Relationship Id="rId3" Type="http://schemas.openxmlformats.org/officeDocument/2006/relationships/image" Target="../media/image50.emf"/><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52.png"/><Relationship Id="rId4" Type="http://schemas.openxmlformats.org/officeDocument/2006/relationships/image" Target="../media/image51.emf"/></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54.emf"/><Relationship Id="rId4" Type="http://schemas.openxmlformats.org/officeDocument/2006/relationships/image" Target="../media/image53.emf"/></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7.xml"/><Relationship Id="rId1" Type="http://schemas.openxmlformats.org/officeDocument/2006/relationships/tags" Target="../tags/tag41.xml"/><Relationship Id="rId4" Type="http://schemas.openxmlformats.org/officeDocument/2006/relationships/image" Target="../media/image55.jpe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8.emf"/><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7.xml"/><Relationship Id="rId1" Type="http://schemas.openxmlformats.org/officeDocument/2006/relationships/tags" Target="../tags/tag4.xml"/><Relationship Id="rId6" Type="http://schemas.openxmlformats.org/officeDocument/2006/relationships/image" Target="../media/image11.emf"/><Relationship Id="rId5" Type="http://schemas.openxmlformats.org/officeDocument/2006/relationships/image" Target="../media/image10.emf"/><Relationship Id="rId4" Type="http://schemas.openxmlformats.org/officeDocument/2006/relationships/image" Target="../media/image9.emf"/></Relationships>
</file>

<file path=ppt/slides/_rels/slide5.xml.rels><?xml version="1.0" encoding="UTF-8" standalone="yes"?>
<Relationships xmlns="http://schemas.openxmlformats.org/package/2006/relationships"><Relationship Id="rId8" Type="http://schemas.openxmlformats.org/officeDocument/2006/relationships/tags" Target="../tags/tag12.xml"/><Relationship Id="rId13" Type="http://schemas.openxmlformats.org/officeDocument/2006/relationships/image" Target="../media/image14.png"/><Relationship Id="rId18" Type="http://schemas.openxmlformats.org/officeDocument/2006/relationships/image" Target="../media/image19.png"/><Relationship Id="rId3" Type="http://schemas.openxmlformats.org/officeDocument/2006/relationships/tags" Target="../tags/tag7.xml"/><Relationship Id="rId7" Type="http://schemas.openxmlformats.org/officeDocument/2006/relationships/tags" Target="../tags/tag11.xml"/><Relationship Id="rId12" Type="http://schemas.openxmlformats.org/officeDocument/2006/relationships/image" Target="../media/image13.png"/><Relationship Id="rId17" Type="http://schemas.openxmlformats.org/officeDocument/2006/relationships/image" Target="../media/image18.png"/><Relationship Id="rId2" Type="http://schemas.openxmlformats.org/officeDocument/2006/relationships/tags" Target="../tags/tag6.xml"/><Relationship Id="rId16" Type="http://schemas.openxmlformats.org/officeDocument/2006/relationships/image" Target="../media/image17.png"/><Relationship Id="rId20" Type="http://schemas.openxmlformats.org/officeDocument/2006/relationships/image" Target="../media/image21.png"/><Relationship Id="rId1" Type="http://schemas.openxmlformats.org/officeDocument/2006/relationships/tags" Target="../tags/tag5.xml"/><Relationship Id="rId6" Type="http://schemas.openxmlformats.org/officeDocument/2006/relationships/tags" Target="../tags/tag10.xml"/><Relationship Id="rId11" Type="http://schemas.openxmlformats.org/officeDocument/2006/relationships/image" Target="../media/image12.png"/><Relationship Id="rId5" Type="http://schemas.openxmlformats.org/officeDocument/2006/relationships/tags" Target="../tags/tag9.xml"/><Relationship Id="rId15" Type="http://schemas.openxmlformats.org/officeDocument/2006/relationships/image" Target="../media/image16.png"/><Relationship Id="rId10" Type="http://schemas.openxmlformats.org/officeDocument/2006/relationships/notesSlide" Target="../notesSlides/notesSlide4.xml"/><Relationship Id="rId19" Type="http://schemas.openxmlformats.org/officeDocument/2006/relationships/image" Target="../media/image20.jpeg"/><Relationship Id="rId4" Type="http://schemas.openxmlformats.org/officeDocument/2006/relationships/tags" Target="../tags/tag8.xml"/><Relationship Id="rId9" Type="http://schemas.openxmlformats.org/officeDocument/2006/relationships/slideLayout" Target="../slideLayouts/slideLayout7.xml"/><Relationship Id="rId14" Type="http://schemas.openxmlformats.org/officeDocument/2006/relationships/image" Target="../media/image15.png"/></Relationships>
</file>

<file path=ppt/slides/_rels/slide6.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tags" Target="../tags/tag15.xml"/><Relationship Id="rId7" Type="http://schemas.openxmlformats.org/officeDocument/2006/relationships/image" Target="../media/image22.png"/><Relationship Id="rId2" Type="http://schemas.openxmlformats.org/officeDocument/2006/relationships/tags" Target="../tags/tag14.xml"/><Relationship Id="rId1" Type="http://schemas.openxmlformats.org/officeDocument/2006/relationships/tags" Target="../tags/tag13.xml"/><Relationship Id="rId6" Type="http://schemas.openxmlformats.org/officeDocument/2006/relationships/notesSlide" Target="../notesSlides/notesSlide5.xml"/><Relationship Id="rId5" Type="http://schemas.openxmlformats.org/officeDocument/2006/relationships/slideLayout" Target="../slideLayouts/slideLayout7.xml"/><Relationship Id="rId10" Type="http://schemas.openxmlformats.org/officeDocument/2006/relationships/image" Target="../media/image25.png"/><Relationship Id="rId4" Type="http://schemas.openxmlformats.org/officeDocument/2006/relationships/tags" Target="../tags/tag16.xml"/><Relationship Id="rId9" Type="http://schemas.openxmlformats.org/officeDocument/2006/relationships/image" Target="../media/image24.png"/></Relationships>
</file>

<file path=ppt/slides/_rels/slide7.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tags" Target="../tags/tag19.xml"/><Relationship Id="rId7" Type="http://schemas.openxmlformats.org/officeDocument/2006/relationships/notesSlide" Target="../notesSlides/notesSlide6.xml"/><Relationship Id="rId12" Type="http://schemas.openxmlformats.org/officeDocument/2006/relationships/image" Target="../media/image30.png"/><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slideLayout" Target="../slideLayouts/slideLayout7.xml"/><Relationship Id="rId11" Type="http://schemas.openxmlformats.org/officeDocument/2006/relationships/image" Target="../media/image29.png"/><Relationship Id="rId5" Type="http://schemas.openxmlformats.org/officeDocument/2006/relationships/tags" Target="../tags/tag21.xml"/><Relationship Id="rId10" Type="http://schemas.openxmlformats.org/officeDocument/2006/relationships/image" Target="../media/image28.png"/><Relationship Id="rId4" Type="http://schemas.openxmlformats.org/officeDocument/2006/relationships/tags" Target="../tags/tag20.xml"/><Relationship Id="rId9" Type="http://schemas.openxmlformats.org/officeDocument/2006/relationships/image" Target="../media/image27.png"/></Relationships>
</file>

<file path=ppt/slides/_rels/slide8.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tags" Target="../tags/tag24.xml"/><Relationship Id="rId7" Type="http://schemas.openxmlformats.org/officeDocument/2006/relationships/image" Target="../media/image32.png"/><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image" Target="../media/image31.png"/><Relationship Id="rId5" Type="http://schemas.openxmlformats.org/officeDocument/2006/relationships/notesSlide" Target="../notesSlides/notesSlide7.xml"/><Relationship Id="rId4"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tags" Target="../tags/tag32.xml"/><Relationship Id="rId13" Type="http://schemas.openxmlformats.org/officeDocument/2006/relationships/image" Target="../media/image36.png"/><Relationship Id="rId18" Type="http://schemas.openxmlformats.org/officeDocument/2006/relationships/image" Target="../media/image41.png"/><Relationship Id="rId3" Type="http://schemas.openxmlformats.org/officeDocument/2006/relationships/tags" Target="../tags/tag27.xml"/><Relationship Id="rId7" Type="http://schemas.openxmlformats.org/officeDocument/2006/relationships/tags" Target="../tags/tag31.xml"/><Relationship Id="rId12" Type="http://schemas.openxmlformats.org/officeDocument/2006/relationships/image" Target="../media/image35.png"/><Relationship Id="rId17" Type="http://schemas.openxmlformats.org/officeDocument/2006/relationships/image" Target="../media/image40.png"/><Relationship Id="rId2" Type="http://schemas.openxmlformats.org/officeDocument/2006/relationships/tags" Target="../tags/tag26.xml"/><Relationship Id="rId16" Type="http://schemas.openxmlformats.org/officeDocument/2006/relationships/image" Target="../media/image39.png"/><Relationship Id="rId1" Type="http://schemas.openxmlformats.org/officeDocument/2006/relationships/tags" Target="../tags/tag25.xml"/><Relationship Id="rId6" Type="http://schemas.openxmlformats.org/officeDocument/2006/relationships/tags" Target="../tags/tag30.xml"/><Relationship Id="rId11" Type="http://schemas.openxmlformats.org/officeDocument/2006/relationships/image" Target="../media/image34.png"/><Relationship Id="rId5" Type="http://schemas.openxmlformats.org/officeDocument/2006/relationships/tags" Target="../tags/tag29.xml"/><Relationship Id="rId15" Type="http://schemas.openxmlformats.org/officeDocument/2006/relationships/image" Target="../media/image38.png"/><Relationship Id="rId10" Type="http://schemas.openxmlformats.org/officeDocument/2006/relationships/notesSlide" Target="../notesSlides/notesSlide8.xml"/><Relationship Id="rId4" Type="http://schemas.openxmlformats.org/officeDocument/2006/relationships/tags" Target="../tags/tag28.xml"/><Relationship Id="rId9" Type="http://schemas.openxmlformats.org/officeDocument/2006/relationships/slideLayout" Target="../slideLayouts/slideLayout7.xml"/><Relationship Id="rId14" Type="http://schemas.openxmlformats.org/officeDocument/2006/relationships/image" Target="../media/image3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6"/>
          <p:cNvSpPr txBox="1">
            <a:spLocks noGrp="1" noChangeArrowheads="1"/>
          </p:cNvSpPr>
          <p:nvPr/>
        </p:nvSpPr>
        <p:spPr bwMode="auto">
          <a:xfrm>
            <a:off x="6553200" y="6243638"/>
            <a:ext cx="2133600" cy="457200"/>
          </a:xfrm>
          <a:prstGeom prst="rect">
            <a:avLst/>
          </a:prstGeom>
          <a:noFill/>
          <a:ln w="9525">
            <a:noFill/>
            <a:miter lim="800000"/>
            <a:headEnd/>
            <a:tailEnd/>
          </a:ln>
        </p:spPr>
        <p:txBody>
          <a:bodyPr anchor="b"/>
          <a:lstStyle/>
          <a:p>
            <a:pPr algn="r"/>
            <a:fld id="{BF59A20A-8FA5-4153-87C2-FC7620017288}" type="slidenum">
              <a:rPr lang="en-US" altLang="en-US" sz="1200">
                <a:latin typeface="Garamond" pitchFamily="18" charset="0"/>
              </a:rPr>
              <a:pPr algn="r"/>
              <a:t>1</a:t>
            </a:fld>
            <a:endParaRPr lang="en-US" altLang="en-US" sz="1200">
              <a:latin typeface="Garamond" pitchFamily="18" charset="0"/>
            </a:endParaRPr>
          </a:p>
        </p:txBody>
      </p:sp>
      <p:sp>
        <p:nvSpPr>
          <p:cNvPr id="62467" name="Rectangle 2"/>
          <p:cNvSpPr>
            <a:spLocks noGrp="1" noChangeArrowheads="1"/>
          </p:cNvSpPr>
          <p:nvPr>
            <p:ph type="ctrTitle" idx="4294967295"/>
          </p:nvPr>
        </p:nvSpPr>
        <p:spPr>
          <a:xfrm>
            <a:off x="557213" y="1295400"/>
            <a:ext cx="9056687" cy="1371600"/>
          </a:xfrm>
        </p:spPr>
        <p:txBody>
          <a:bodyPr/>
          <a:lstStyle/>
          <a:p>
            <a:pPr eaLnBrk="1" hangingPunct="1"/>
            <a:r>
              <a:rPr lang="en-US" sz="3500" smtClean="0">
                <a:latin typeface="cmbx10" pitchFamily="34" charset="0"/>
              </a:rPr>
              <a:t>Unveiling Anomalies in Large-scale Networks via Sparsity and Low Rank</a:t>
            </a:r>
          </a:p>
        </p:txBody>
      </p:sp>
      <p:pic>
        <p:nvPicPr>
          <p:cNvPr id="62468" name="Picture 8"/>
          <p:cNvPicPr>
            <a:picLocks noChangeAspect="1" noChangeArrowheads="1"/>
          </p:cNvPicPr>
          <p:nvPr/>
        </p:nvPicPr>
        <p:blipFill>
          <a:blip r:embed="rId3"/>
          <a:srcRect/>
          <a:stretch>
            <a:fillRect/>
          </a:stretch>
        </p:blipFill>
        <p:spPr bwMode="auto">
          <a:xfrm>
            <a:off x="317500" y="146050"/>
            <a:ext cx="1524000" cy="984250"/>
          </a:xfrm>
          <a:prstGeom prst="rect">
            <a:avLst/>
          </a:prstGeom>
          <a:noFill/>
          <a:ln w="9525">
            <a:noFill/>
            <a:miter lim="800000"/>
            <a:headEnd/>
            <a:tailEnd/>
          </a:ln>
        </p:spPr>
      </p:pic>
      <p:sp>
        <p:nvSpPr>
          <p:cNvPr id="62469" name="Text Box 9"/>
          <p:cNvSpPr txBox="1">
            <a:spLocks noChangeArrowheads="1"/>
          </p:cNvSpPr>
          <p:nvPr/>
        </p:nvSpPr>
        <p:spPr bwMode="auto">
          <a:xfrm>
            <a:off x="2497138" y="5726113"/>
            <a:ext cx="184150" cy="366712"/>
          </a:xfrm>
          <a:prstGeom prst="rect">
            <a:avLst/>
          </a:prstGeom>
          <a:noFill/>
          <a:ln w="19050" algn="ctr">
            <a:noFill/>
            <a:miter lim="800000"/>
            <a:headEnd/>
            <a:tailEnd/>
          </a:ln>
        </p:spPr>
        <p:txBody>
          <a:bodyPr wrap="none">
            <a:spAutoFit/>
          </a:bodyPr>
          <a:lstStyle/>
          <a:p>
            <a:pPr algn="ctr"/>
            <a:endParaRPr lang="en-US"/>
          </a:p>
        </p:txBody>
      </p:sp>
      <p:pic>
        <p:nvPicPr>
          <p:cNvPr id="62470" name="Picture 12"/>
          <p:cNvPicPr>
            <a:picLocks noChangeAspect="1" noChangeArrowheads="1"/>
          </p:cNvPicPr>
          <p:nvPr/>
        </p:nvPicPr>
        <p:blipFill>
          <a:blip r:embed="rId4"/>
          <a:srcRect t="-1205" r="9756"/>
          <a:stretch>
            <a:fillRect/>
          </a:stretch>
        </p:blipFill>
        <p:spPr bwMode="auto">
          <a:xfrm>
            <a:off x="6096000" y="381000"/>
            <a:ext cx="2819400" cy="533400"/>
          </a:xfrm>
          <a:prstGeom prst="rect">
            <a:avLst/>
          </a:prstGeom>
          <a:noFill/>
          <a:ln w="9525">
            <a:noFill/>
            <a:miter lim="800000"/>
            <a:headEnd/>
            <a:tailEnd/>
          </a:ln>
        </p:spPr>
      </p:pic>
      <p:pic>
        <p:nvPicPr>
          <p:cNvPr id="62471" name="Picture 1"/>
          <p:cNvPicPr>
            <a:picLocks noChangeAspect="1" noChangeArrowheads="1"/>
          </p:cNvPicPr>
          <p:nvPr/>
        </p:nvPicPr>
        <p:blipFill>
          <a:blip r:embed="rId5"/>
          <a:srcRect/>
          <a:stretch>
            <a:fillRect/>
          </a:stretch>
        </p:blipFill>
        <p:spPr bwMode="auto">
          <a:xfrm>
            <a:off x="228600" y="5638800"/>
            <a:ext cx="1219200" cy="1082675"/>
          </a:xfrm>
          <a:prstGeom prst="rect">
            <a:avLst/>
          </a:prstGeom>
          <a:noFill/>
          <a:ln w="9525">
            <a:noFill/>
            <a:miter lim="800000"/>
            <a:headEnd/>
            <a:tailEnd/>
          </a:ln>
        </p:spPr>
      </p:pic>
      <p:sp>
        <p:nvSpPr>
          <p:cNvPr id="62472" name="Rectangle 3"/>
          <p:cNvSpPr>
            <a:spLocks noGrp="1" noChangeArrowheads="1"/>
          </p:cNvSpPr>
          <p:nvPr>
            <p:ph type="subTitle" idx="4294967295"/>
          </p:nvPr>
        </p:nvSpPr>
        <p:spPr>
          <a:xfrm>
            <a:off x="1219200" y="4029075"/>
            <a:ext cx="8426450" cy="1752600"/>
          </a:xfrm>
        </p:spPr>
        <p:txBody>
          <a:bodyPr/>
          <a:lstStyle/>
          <a:p>
            <a:pPr marL="0" indent="0">
              <a:lnSpc>
                <a:spcPct val="90000"/>
              </a:lnSpc>
              <a:buFont typeface="Wingdings" pitchFamily="2" charset="2"/>
              <a:buNone/>
            </a:pPr>
            <a:r>
              <a:rPr lang="en-US" sz="2000" i="1" smtClean="0">
                <a:solidFill>
                  <a:srgbClr val="0000CC"/>
                </a:solidFill>
              </a:rPr>
              <a:t>Morteza Mardani, Gonzalo Mateos and Georgios Giannakis</a:t>
            </a:r>
          </a:p>
          <a:p>
            <a:pPr marL="0" indent="0">
              <a:lnSpc>
                <a:spcPct val="90000"/>
              </a:lnSpc>
              <a:buFont typeface="Wingdings" pitchFamily="2" charset="2"/>
              <a:buNone/>
            </a:pPr>
            <a:endParaRPr lang="en-US" sz="1000" i="1" smtClean="0">
              <a:solidFill>
                <a:srgbClr val="0000CC"/>
              </a:solidFill>
            </a:endParaRPr>
          </a:p>
          <a:p>
            <a:pPr marL="0" indent="0">
              <a:lnSpc>
                <a:spcPct val="90000"/>
              </a:lnSpc>
              <a:buFont typeface="Wingdings" pitchFamily="2" charset="2"/>
              <a:buNone/>
            </a:pPr>
            <a:r>
              <a:rPr lang="en-US" sz="1800" smtClean="0"/>
              <a:t>ECE Department, University of Minnesota</a:t>
            </a:r>
          </a:p>
          <a:p>
            <a:pPr marL="0" indent="0">
              <a:lnSpc>
                <a:spcPct val="90000"/>
              </a:lnSpc>
              <a:buFont typeface="Wingdings" pitchFamily="2" charset="2"/>
              <a:buNone/>
            </a:pPr>
            <a:endParaRPr lang="en-US" sz="1800" smtClean="0"/>
          </a:p>
          <a:p>
            <a:pPr marL="0" indent="0">
              <a:lnSpc>
                <a:spcPct val="90000"/>
              </a:lnSpc>
              <a:buFont typeface="Wingdings" pitchFamily="2" charset="2"/>
              <a:buNone/>
            </a:pPr>
            <a:r>
              <a:rPr lang="en-US" sz="1800" smtClean="0">
                <a:solidFill>
                  <a:srgbClr val="CC0000"/>
                </a:solidFill>
              </a:rPr>
              <a:t>Acknowledgments</a:t>
            </a:r>
            <a:r>
              <a:rPr lang="en-US" sz="1800" smtClean="0"/>
              <a:t>: </a:t>
            </a:r>
            <a:r>
              <a:rPr lang="en-US" sz="1700" smtClean="0"/>
              <a:t>NSF grants no. CCF-1016605, EECS-1002180</a:t>
            </a:r>
            <a:endParaRPr lang="en-US" sz="1800" smtClean="0"/>
          </a:p>
          <a:p>
            <a:pPr marL="0" indent="0">
              <a:lnSpc>
                <a:spcPct val="90000"/>
              </a:lnSpc>
              <a:buFont typeface="Wingdings" pitchFamily="2" charset="2"/>
              <a:buNone/>
            </a:pPr>
            <a:endParaRPr lang="en-US" sz="1800" smtClean="0"/>
          </a:p>
        </p:txBody>
      </p:sp>
      <p:sp>
        <p:nvSpPr>
          <p:cNvPr id="62473" name="Text Box 11"/>
          <p:cNvSpPr txBox="1">
            <a:spLocks noChangeArrowheads="1"/>
          </p:cNvSpPr>
          <p:nvPr/>
        </p:nvSpPr>
        <p:spPr bwMode="auto">
          <a:xfrm>
            <a:off x="1498600" y="5791200"/>
            <a:ext cx="2667000" cy="646113"/>
          </a:xfrm>
          <a:prstGeom prst="rect">
            <a:avLst/>
          </a:prstGeom>
          <a:noFill/>
          <a:ln w="9525">
            <a:noFill/>
            <a:miter lim="800000"/>
            <a:headEnd/>
            <a:tailEnd/>
          </a:ln>
        </p:spPr>
        <p:txBody>
          <a:bodyPr wrap="none">
            <a:spAutoFit/>
          </a:bodyPr>
          <a:lstStyle/>
          <a:p>
            <a:r>
              <a:rPr lang="en-US" i="1">
                <a:solidFill>
                  <a:srgbClr val="0000CC"/>
                </a:solidFill>
              </a:rPr>
              <a:t>Asilomar Conference</a:t>
            </a:r>
          </a:p>
          <a:p>
            <a:r>
              <a:rPr lang="en-US" i="1">
                <a:solidFill>
                  <a:srgbClr val="0000CC"/>
                </a:solidFill>
              </a:rPr>
              <a:t>November 7, 2011</a:t>
            </a:r>
          </a:p>
        </p:txBody>
      </p:sp>
    </p:spTree>
  </p:cSld>
  <p:clrMapOvr>
    <a:masterClrMapping/>
  </p:clrMapOvr>
  <p:transition advTm="2684"/>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auto">
          <a:xfrm>
            <a:off x="685800" y="4343400"/>
            <a:ext cx="7848600" cy="1771650"/>
          </a:xfrm>
          <a:prstGeom prst="rect">
            <a:avLst/>
          </a:prstGeom>
          <a:solidFill>
            <a:schemeClr val="accent2">
              <a:lumMod val="20000"/>
              <a:lumOff val="80000"/>
            </a:schemeClr>
          </a:solidFill>
          <a:ln w="19050" cap="flat" cmpd="sng" algn="ctr">
            <a:solidFill>
              <a:schemeClr val="tx1"/>
            </a:solidFill>
            <a:prstDash val="solid"/>
            <a:round/>
            <a:headEnd type="none" w="med" len="med"/>
            <a:tailEnd type="none" w="med" len="med"/>
          </a:ln>
          <a:effectLst/>
        </p:spPr>
        <p:txBody>
          <a:bodyPr/>
          <a:lstStyle/>
          <a:p>
            <a:pPr algn="ctr">
              <a:defRPr/>
            </a:pPr>
            <a:endParaRPr lang="en-US">
              <a:latin typeface="Arial"/>
              <a:cs typeface="Arial"/>
            </a:endParaRPr>
          </a:p>
        </p:txBody>
      </p:sp>
      <p:sp>
        <p:nvSpPr>
          <p:cNvPr id="55298" name="Slide Number Placeholder 3"/>
          <p:cNvSpPr>
            <a:spLocks noGrp="1"/>
          </p:cNvSpPr>
          <p:nvPr>
            <p:ph type="sldNum" sz="quarter" idx="12"/>
          </p:nvPr>
        </p:nvSpPr>
        <p:spPr>
          <a:noFill/>
        </p:spPr>
        <p:txBody>
          <a:bodyPr/>
          <a:lstStyle/>
          <a:p>
            <a:fld id="{03597B19-B6EC-48EB-8218-2F4491753872}" type="slidenum">
              <a:rPr lang="en-US" altLang="en-US" smtClean="0">
                <a:latin typeface="Arial" charset="0"/>
                <a:cs typeface="Arial" charset="0"/>
              </a:rPr>
              <a:pPr/>
              <a:t>10</a:t>
            </a:fld>
            <a:endParaRPr lang="en-US" altLang="en-US" smtClean="0">
              <a:latin typeface="Arial" charset="0"/>
              <a:cs typeface="Arial" charset="0"/>
            </a:endParaRPr>
          </a:p>
        </p:txBody>
      </p:sp>
      <p:sp>
        <p:nvSpPr>
          <p:cNvPr id="55299" name="Slide Number Placeholder 5"/>
          <p:cNvSpPr txBox="1">
            <a:spLocks noGrp="1"/>
          </p:cNvSpPr>
          <p:nvPr/>
        </p:nvSpPr>
        <p:spPr bwMode="auto">
          <a:xfrm>
            <a:off x="6553200" y="6243638"/>
            <a:ext cx="2133600" cy="457200"/>
          </a:xfrm>
          <a:prstGeom prst="rect">
            <a:avLst/>
          </a:prstGeom>
          <a:noFill/>
          <a:ln w="9525">
            <a:noFill/>
            <a:miter lim="800000"/>
            <a:headEnd/>
            <a:tailEnd/>
          </a:ln>
        </p:spPr>
        <p:txBody>
          <a:bodyPr anchor="b"/>
          <a:lstStyle/>
          <a:p>
            <a:pPr algn="r"/>
            <a:fld id="{C9D5DDC9-11C6-4B6A-B779-5D32FD2B5664}" type="slidenum">
              <a:rPr lang="en-US" altLang="en-US" sz="1200">
                <a:latin typeface="Arial" charset="0"/>
                <a:cs typeface="Arial" charset="0"/>
              </a:rPr>
              <a:pPr algn="r"/>
              <a:t>10</a:t>
            </a:fld>
            <a:endParaRPr lang="en-US" altLang="en-US" sz="1200">
              <a:latin typeface="Arial" charset="0"/>
              <a:cs typeface="Arial" charset="0"/>
            </a:endParaRPr>
          </a:p>
        </p:txBody>
      </p:sp>
      <p:sp>
        <p:nvSpPr>
          <p:cNvPr id="55300" name="Rectangle 2"/>
          <p:cNvSpPr>
            <a:spLocks noGrp="1" noChangeArrowheads="1"/>
          </p:cNvSpPr>
          <p:nvPr>
            <p:ph type="title" idx="4294967295"/>
          </p:nvPr>
        </p:nvSpPr>
        <p:spPr>
          <a:xfrm>
            <a:off x="457200" y="152400"/>
            <a:ext cx="8686800" cy="1139825"/>
          </a:xfrm>
        </p:spPr>
        <p:txBody>
          <a:bodyPr/>
          <a:lstStyle/>
          <a:p>
            <a:pPr eaLnBrk="1" hangingPunct="1"/>
            <a:r>
              <a:rPr lang="en-US" smtClean="0">
                <a:cs typeface="Arial" charset="0"/>
              </a:rPr>
              <a:t>Attractive features</a:t>
            </a:r>
          </a:p>
        </p:txBody>
      </p:sp>
      <p:sp>
        <p:nvSpPr>
          <p:cNvPr id="55301" name="Rectangle 26"/>
          <p:cNvSpPr>
            <a:spLocks noChangeArrowheads="1"/>
          </p:cNvSpPr>
          <p:nvPr/>
        </p:nvSpPr>
        <p:spPr bwMode="auto">
          <a:xfrm>
            <a:off x="228600" y="990600"/>
            <a:ext cx="8763000" cy="533400"/>
          </a:xfrm>
          <a:prstGeom prst="rect">
            <a:avLst/>
          </a:prstGeom>
          <a:noFill/>
          <a:ln w="9525">
            <a:noFill/>
            <a:miter lim="800000"/>
            <a:headEnd/>
            <a:tailEnd/>
          </a:ln>
        </p:spPr>
        <p:txBody>
          <a:bodyPr/>
          <a:lstStyle/>
          <a:p>
            <a:pPr marL="342900" indent="-342900">
              <a:spcBef>
                <a:spcPct val="20000"/>
              </a:spcBef>
              <a:buClr>
                <a:srgbClr val="0000CC"/>
              </a:buClr>
              <a:buFont typeface="Wingdings" pitchFamily="2" charset="2"/>
              <a:buChar char="n"/>
            </a:pPr>
            <a:r>
              <a:rPr lang="en-US" altLang="zh-CN" sz="2000">
                <a:latin typeface="Arial" charset="0"/>
                <a:ea typeface="宋体" charset="-122"/>
                <a:cs typeface="Arial" charset="0"/>
              </a:rPr>
              <a:t>Highly parallelizable with simple recursions</a:t>
            </a:r>
          </a:p>
          <a:p>
            <a:pPr marL="342900" indent="-342900">
              <a:spcBef>
                <a:spcPct val="20000"/>
              </a:spcBef>
              <a:buClr>
                <a:srgbClr val="0000CC"/>
              </a:buClr>
            </a:pPr>
            <a:endParaRPr lang="en-US" altLang="zh-CN" sz="2000">
              <a:latin typeface="Arial" charset="0"/>
              <a:ea typeface="宋体" charset="-122"/>
              <a:cs typeface="Arial" charset="0"/>
            </a:endParaRPr>
          </a:p>
          <a:p>
            <a:pPr marL="342900" indent="-342900">
              <a:spcBef>
                <a:spcPct val="20000"/>
              </a:spcBef>
              <a:buClr>
                <a:srgbClr val="0000CC"/>
              </a:buClr>
            </a:pPr>
            <a:endParaRPr lang="en-US" altLang="zh-CN" sz="2000">
              <a:latin typeface="Arial" charset="0"/>
              <a:ea typeface="宋体" charset="-122"/>
              <a:cs typeface="Arial" charset="0"/>
            </a:endParaRPr>
          </a:p>
          <a:p>
            <a:pPr marL="342900" indent="-342900">
              <a:spcBef>
                <a:spcPct val="20000"/>
              </a:spcBef>
              <a:buClr>
                <a:srgbClr val="0000CC"/>
              </a:buClr>
            </a:pPr>
            <a:endParaRPr lang="en-US" altLang="zh-CN" sz="2000">
              <a:latin typeface="Arial" charset="0"/>
              <a:ea typeface="宋体" charset="-122"/>
              <a:cs typeface="Arial" charset="0"/>
            </a:endParaRPr>
          </a:p>
          <a:p>
            <a:pPr marL="342900" indent="-342900">
              <a:spcBef>
                <a:spcPct val="20000"/>
              </a:spcBef>
              <a:buClr>
                <a:srgbClr val="0000CC"/>
              </a:buClr>
              <a:buFont typeface="Wingdings" pitchFamily="2" charset="2"/>
              <a:buChar char="n"/>
            </a:pPr>
            <a:r>
              <a:rPr lang="en-US" altLang="zh-CN" sz="2000">
                <a:latin typeface="Arial" charset="0"/>
                <a:ea typeface="宋体" charset="-122"/>
                <a:cs typeface="Arial" charset="0"/>
              </a:rPr>
              <a:t>Low overhead for message exchanges</a:t>
            </a:r>
          </a:p>
          <a:p>
            <a:pPr marL="800100" lvl="1" indent="-342900">
              <a:spcBef>
                <a:spcPct val="20000"/>
              </a:spcBef>
              <a:buClr>
                <a:srgbClr val="0000CC"/>
              </a:buClr>
              <a:buFont typeface="Wingdings" pitchFamily="2" charset="2"/>
              <a:buChar char="q"/>
            </a:pPr>
            <a:r>
              <a:rPr lang="en-US" altLang="zh-CN" sz="2000" b="1">
                <a:latin typeface="Arial" charset="0"/>
                <a:ea typeface="宋体" charset="-122"/>
                <a:cs typeface="Arial" charset="0"/>
              </a:rPr>
              <a:t>Q</a:t>
            </a:r>
            <a:r>
              <a:rPr lang="en-US" altLang="zh-CN" sz="2000" baseline="-25000">
                <a:latin typeface="Arial" charset="0"/>
                <a:ea typeface="宋体" charset="-122"/>
                <a:cs typeface="Arial" charset="0"/>
              </a:rPr>
              <a:t>n</a:t>
            </a:r>
            <a:r>
              <a:rPr lang="en-US" altLang="zh-CN" sz="2000">
                <a:latin typeface="Arial" charset="0"/>
                <a:ea typeface="宋体" charset="-122"/>
                <a:cs typeface="Arial" charset="0"/>
              </a:rPr>
              <a:t>[k+1] is </a:t>
            </a:r>
            <a:r>
              <a:rPr lang="en-US" altLang="zh-CN" sz="2000" i="1">
                <a:latin typeface="Arial" charset="0"/>
                <a:ea typeface="宋体" charset="-122"/>
                <a:cs typeface="Arial" charset="0"/>
              </a:rPr>
              <a:t>T </a:t>
            </a:r>
            <a:r>
              <a:rPr lang="en-US" altLang="zh-CN" sz="2000">
                <a:latin typeface="Arial" charset="0"/>
                <a:ea typeface="宋体" charset="-122"/>
                <a:cs typeface="Arial" charset="0"/>
              </a:rPr>
              <a:t>x </a:t>
            </a:r>
            <a:r>
              <a:rPr lang="el-GR" altLang="zh-CN" sz="2000" i="1">
                <a:solidFill>
                  <a:srgbClr val="FF0000"/>
                </a:solidFill>
                <a:latin typeface="Arial" charset="0"/>
                <a:cs typeface="Arial" charset="0"/>
              </a:rPr>
              <a:t>ρ</a:t>
            </a:r>
            <a:r>
              <a:rPr lang="en-US" altLang="zh-CN" sz="2000" i="1">
                <a:solidFill>
                  <a:srgbClr val="FF0000"/>
                </a:solidFill>
                <a:latin typeface="Arial" charset="0"/>
                <a:ea typeface="宋体" charset="-122"/>
              </a:rPr>
              <a:t> </a:t>
            </a:r>
            <a:r>
              <a:rPr lang="en-US" altLang="zh-CN" sz="2000">
                <a:latin typeface="Arial" charset="0"/>
                <a:ea typeface="宋体" charset="-122"/>
              </a:rPr>
              <a:t>and</a:t>
            </a:r>
            <a:r>
              <a:rPr lang="en-US" altLang="zh-CN" sz="2000" i="1">
                <a:latin typeface="Arial" charset="0"/>
                <a:ea typeface="宋体" charset="-122"/>
              </a:rPr>
              <a:t>  </a:t>
            </a:r>
            <a:r>
              <a:rPr lang="en-US" altLang="zh-CN" sz="2000" b="1">
                <a:latin typeface="Arial" charset="0"/>
                <a:ea typeface="宋体" charset="-122"/>
              </a:rPr>
              <a:t>A</a:t>
            </a:r>
            <a:r>
              <a:rPr lang="en-US" altLang="zh-CN" sz="2000" baseline="-25000">
                <a:latin typeface="Arial" charset="0"/>
                <a:ea typeface="宋体" charset="-122"/>
              </a:rPr>
              <a:t>n</a:t>
            </a:r>
            <a:r>
              <a:rPr lang="en-US" altLang="zh-CN" sz="2000">
                <a:latin typeface="Arial" charset="0"/>
                <a:ea typeface="宋体" charset="-122"/>
              </a:rPr>
              <a:t>[k+1] is sparse </a:t>
            </a:r>
          </a:p>
          <a:p>
            <a:pPr marL="342900" indent="-342900">
              <a:spcBef>
                <a:spcPct val="20000"/>
              </a:spcBef>
              <a:buClr>
                <a:srgbClr val="0000CC"/>
              </a:buClr>
            </a:pPr>
            <a:endParaRPr lang="en-US" altLang="zh-CN" sz="2000" baseline="-25000">
              <a:latin typeface="Arial" charset="0"/>
              <a:ea typeface="宋体" charset="-122"/>
            </a:endParaRPr>
          </a:p>
          <a:p>
            <a:pPr marL="342900" indent="-342900">
              <a:spcBef>
                <a:spcPct val="20000"/>
              </a:spcBef>
              <a:buClr>
                <a:srgbClr val="0000CC"/>
              </a:buClr>
            </a:pPr>
            <a:endParaRPr lang="en-US" altLang="zh-CN" sz="2000" baseline="-25000">
              <a:latin typeface="Arial" charset="0"/>
              <a:ea typeface="宋体" charset="-122"/>
            </a:endParaRPr>
          </a:p>
          <a:p>
            <a:pPr marL="342900" indent="-342900">
              <a:spcBef>
                <a:spcPct val="20000"/>
              </a:spcBef>
              <a:buClr>
                <a:srgbClr val="0000CC"/>
              </a:buClr>
            </a:pPr>
            <a:endParaRPr lang="en-US" sz="2000">
              <a:latin typeface="Arial" charset="0"/>
              <a:cs typeface="Arial" charset="0"/>
            </a:endParaRPr>
          </a:p>
        </p:txBody>
      </p:sp>
      <p:grpSp>
        <p:nvGrpSpPr>
          <p:cNvPr id="55302" name="Group 18"/>
          <p:cNvGrpSpPr>
            <a:grpSpLocks/>
          </p:cNvGrpSpPr>
          <p:nvPr/>
        </p:nvGrpSpPr>
        <p:grpSpPr bwMode="auto">
          <a:xfrm>
            <a:off x="304800" y="3657600"/>
            <a:ext cx="8610600" cy="350838"/>
            <a:chOff x="304800" y="3451225"/>
            <a:chExt cx="8610600" cy="351501"/>
          </a:xfrm>
        </p:grpSpPr>
        <p:pic>
          <p:nvPicPr>
            <p:cNvPr id="55328" name="Picture 11" descr="addin_tmp.png"/>
            <p:cNvPicPr>
              <a:picLocks noChangeAspect="1"/>
            </p:cNvPicPr>
            <p:nvPr>
              <p:custDataLst>
                <p:tags r:id="rId2"/>
              </p:custDataLst>
            </p:nvPr>
          </p:nvPicPr>
          <p:blipFill>
            <a:blip r:embed="rId5"/>
            <a:srcRect/>
            <a:stretch>
              <a:fillRect/>
            </a:stretch>
          </p:blipFill>
          <p:spPr bwMode="auto">
            <a:xfrm>
              <a:off x="304800" y="3451225"/>
              <a:ext cx="8610600" cy="282575"/>
            </a:xfrm>
            <a:prstGeom prst="rect">
              <a:avLst/>
            </a:prstGeom>
            <a:noFill/>
            <a:ln w="9525">
              <a:noFill/>
              <a:miter lim="800000"/>
              <a:headEnd/>
              <a:tailEnd/>
            </a:ln>
          </p:spPr>
        </p:pic>
        <p:sp>
          <p:nvSpPr>
            <p:cNvPr id="55329" name="Right Brace 21"/>
            <p:cNvSpPr>
              <a:spLocks/>
            </p:cNvSpPr>
            <p:nvPr/>
          </p:nvSpPr>
          <p:spPr bwMode="auto">
            <a:xfrm rot="16200000" flipH="1">
              <a:off x="3208019" y="3532840"/>
              <a:ext cx="82572" cy="457199"/>
            </a:xfrm>
            <a:prstGeom prst="rightBrace">
              <a:avLst>
                <a:gd name="adj1" fmla="val 8331"/>
                <a:gd name="adj2" fmla="val 50000"/>
              </a:avLst>
            </a:prstGeom>
            <a:noFill/>
            <a:ln w="19050" algn="ctr">
              <a:solidFill>
                <a:srgbClr val="FF0000"/>
              </a:solidFill>
              <a:round/>
              <a:headEnd/>
              <a:tailEnd/>
            </a:ln>
          </p:spPr>
          <p:txBody>
            <a:bodyPr/>
            <a:lstStyle/>
            <a:p>
              <a:pPr algn="ctr"/>
              <a:endParaRPr lang="en-US">
                <a:latin typeface="Arial" charset="0"/>
                <a:cs typeface="Arial" charset="0"/>
              </a:endParaRPr>
            </a:p>
          </p:txBody>
        </p:sp>
      </p:grpSp>
      <p:grpSp>
        <p:nvGrpSpPr>
          <p:cNvPr id="55303" name="Group 17"/>
          <p:cNvGrpSpPr>
            <a:grpSpLocks/>
          </p:cNvGrpSpPr>
          <p:nvPr/>
        </p:nvGrpSpPr>
        <p:grpSpPr bwMode="auto">
          <a:xfrm>
            <a:off x="457200" y="1600200"/>
            <a:ext cx="8001000" cy="727075"/>
            <a:chOff x="457200" y="1600200"/>
            <a:chExt cx="8001000" cy="727514"/>
          </a:xfrm>
        </p:grpSpPr>
        <p:pic>
          <p:nvPicPr>
            <p:cNvPr id="55325" name="Picture 10" descr="addin_tmp.png"/>
            <p:cNvPicPr>
              <a:picLocks noChangeAspect="1"/>
            </p:cNvPicPr>
            <p:nvPr>
              <p:custDataLst>
                <p:tags r:id="rId1"/>
              </p:custDataLst>
            </p:nvPr>
          </p:nvPicPr>
          <p:blipFill>
            <a:blip r:embed="rId6"/>
            <a:srcRect/>
            <a:stretch>
              <a:fillRect/>
            </a:stretch>
          </p:blipFill>
          <p:spPr bwMode="auto">
            <a:xfrm>
              <a:off x="457200" y="1600200"/>
              <a:ext cx="8001000" cy="242888"/>
            </a:xfrm>
            <a:prstGeom prst="rect">
              <a:avLst/>
            </a:prstGeom>
            <a:noFill/>
            <a:ln w="9525">
              <a:noFill/>
              <a:miter lim="800000"/>
              <a:headEnd/>
              <a:tailEnd/>
            </a:ln>
          </p:spPr>
        </p:pic>
        <p:sp>
          <p:nvSpPr>
            <p:cNvPr id="55326" name="Right Brace 22"/>
            <p:cNvSpPr>
              <a:spLocks/>
            </p:cNvSpPr>
            <p:nvPr/>
          </p:nvSpPr>
          <p:spPr bwMode="auto">
            <a:xfrm rot="16200000" flipH="1">
              <a:off x="2131549" y="1234899"/>
              <a:ext cx="227013" cy="1371600"/>
            </a:xfrm>
            <a:prstGeom prst="rightBrace">
              <a:avLst>
                <a:gd name="adj1" fmla="val 8336"/>
                <a:gd name="adj2" fmla="val 50000"/>
              </a:avLst>
            </a:prstGeom>
            <a:noFill/>
            <a:ln w="19050" algn="ctr">
              <a:solidFill>
                <a:srgbClr val="FF0000"/>
              </a:solidFill>
              <a:round/>
              <a:headEnd/>
              <a:tailEnd/>
            </a:ln>
          </p:spPr>
          <p:txBody>
            <a:bodyPr/>
            <a:lstStyle/>
            <a:p>
              <a:pPr algn="ctr"/>
              <a:endParaRPr lang="en-US">
                <a:latin typeface="Arial" charset="0"/>
                <a:cs typeface="Arial" charset="0"/>
              </a:endParaRPr>
            </a:p>
          </p:txBody>
        </p:sp>
        <p:sp>
          <p:nvSpPr>
            <p:cNvPr id="55327" name="TextBox 23"/>
            <p:cNvSpPr txBox="1">
              <a:spLocks noChangeArrowheads="1"/>
            </p:cNvSpPr>
            <p:nvPr/>
          </p:nvSpPr>
          <p:spPr bwMode="auto">
            <a:xfrm>
              <a:off x="1993614" y="1989160"/>
              <a:ext cx="583185" cy="338554"/>
            </a:xfrm>
            <a:prstGeom prst="rect">
              <a:avLst/>
            </a:prstGeom>
            <a:noFill/>
            <a:ln w="9525">
              <a:noFill/>
              <a:miter lim="800000"/>
              <a:headEnd/>
              <a:tailEnd/>
            </a:ln>
          </p:spPr>
          <p:txBody>
            <a:bodyPr wrap="none">
              <a:spAutoFit/>
            </a:bodyPr>
            <a:lstStyle/>
            <a:p>
              <a:pPr algn="ctr"/>
              <a:r>
                <a:rPr lang="en-US" sz="1600" i="1">
                  <a:solidFill>
                    <a:srgbClr val="FF0000"/>
                  </a:solidFill>
                  <a:latin typeface="Arial" charset="0"/>
                  <a:cs typeface="Arial" charset="0"/>
                </a:rPr>
                <a:t>FxF</a:t>
              </a:r>
            </a:p>
          </p:txBody>
        </p:sp>
      </p:grpSp>
      <p:grpSp>
        <p:nvGrpSpPr>
          <p:cNvPr id="36" name="Group 35"/>
          <p:cNvGrpSpPr>
            <a:grpSpLocks/>
          </p:cNvGrpSpPr>
          <p:nvPr/>
        </p:nvGrpSpPr>
        <p:grpSpPr bwMode="auto">
          <a:xfrm>
            <a:off x="685800" y="4343400"/>
            <a:ext cx="8763000" cy="1255713"/>
            <a:chOff x="228600" y="4419600"/>
            <a:chExt cx="8763000" cy="1255931"/>
          </a:xfrm>
        </p:grpSpPr>
        <p:sp>
          <p:nvSpPr>
            <p:cNvPr id="34826" name="Rectangle 26"/>
            <p:cNvSpPr>
              <a:spLocks noChangeArrowheads="1"/>
            </p:cNvSpPr>
            <p:nvPr/>
          </p:nvSpPr>
          <p:spPr bwMode="auto">
            <a:xfrm>
              <a:off x="228600" y="4419600"/>
              <a:ext cx="8763000" cy="533493"/>
            </a:xfrm>
            <a:prstGeom prst="rect">
              <a:avLst/>
            </a:prstGeom>
            <a:noFill/>
            <a:ln w="9525">
              <a:noFill/>
              <a:miter lim="800000"/>
              <a:headEnd/>
              <a:tailEnd/>
            </a:ln>
          </p:spPr>
          <p:txBody>
            <a:bodyPr/>
            <a:lstStyle/>
            <a:p>
              <a:pPr>
                <a:spcBef>
                  <a:spcPct val="20000"/>
                </a:spcBef>
                <a:buClr>
                  <a:srgbClr val="0000CC"/>
                </a:buClr>
                <a:defRPr/>
              </a:pPr>
              <a:r>
                <a:rPr lang="en-US" altLang="zh-CN" sz="2000" dirty="0">
                  <a:latin typeface="Arial"/>
                  <a:ea typeface="宋体"/>
                  <a:cs typeface="Arial"/>
                </a:rPr>
                <a:t>Recap</a:t>
              </a:r>
              <a:endParaRPr lang="en-US" altLang="zh-CN" sz="2000" baseline="-25000" dirty="0">
                <a:latin typeface="Arial"/>
                <a:ea typeface="宋体"/>
                <a:cs typeface="Arial"/>
              </a:endParaRPr>
            </a:p>
            <a:p>
              <a:pPr marL="342900" indent="-342900">
                <a:spcBef>
                  <a:spcPct val="20000"/>
                </a:spcBef>
                <a:buClr>
                  <a:srgbClr val="0000CC"/>
                </a:buClr>
                <a:defRPr/>
              </a:pPr>
              <a:endParaRPr lang="en-US" altLang="zh-CN" sz="2000" baseline="-25000" dirty="0">
                <a:latin typeface="Arial"/>
                <a:ea typeface="宋体"/>
                <a:cs typeface="Arial"/>
              </a:endParaRPr>
            </a:p>
            <a:p>
              <a:pPr marL="342900" indent="-342900">
                <a:spcBef>
                  <a:spcPct val="20000"/>
                </a:spcBef>
                <a:buClr>
                  <a:srgbClr val="0000CC"/>
                </a:buClr>
                <a:defRPr/>
              </a:pPr>
              <a:endParaRPr lang="en-US" sz="2000" dirty="0">
                <a:solidFill>
                  <a:srgbClr val="FF0000"/>
                </a:solidFill>
                <a:latin typeface="Arial"/>
                <a:ea typeface="宋体"/>
                <a:cs typeface="Arial"/>
              </a:endParaRPr>
            </a:p>
            <a:p>
              <a:pPr marL="342900" indent="-342900">
                <a:spcBef>
                  <a:spcPct val="20000"/>
                </a:spcBef>
                <a:buClr>
                  <a:srgbClr val="0000CC"/>
                </a:buClr>
                <a:buFont typeface="Wingdings" pitchFamily="2" charset="2"/>
                <a:buChar char="n"/>
                <a:defRPr/>
              </a:pPr>
              <a:endParaRPr lang="en-US" sz="2000" dirty="0">
                <a:solidFill>
                  <a:srgbClr val="FF0000"/>
                </a:solidFill>
                <a:latin typeface="Arial"/>
                <a:ea typeface="宋体"/>
                <a:cs typeface="Arial"/>
              </a:endParaRPr>
            </a:p>
            <a:p>
              <a:pPr marL="342900" indent="-342900">
                <a:spcBef>
                  <a:spcPct val="20000"/>
                </a:spcBef>
                <a:buClr>
                  <a:srgbClr val="0000CC"/>
                </a:buClr>
                <a:buFont typeface="Wingdings" pitchFamily="2" charset="2"/>
                <a:buChar char="n"/>
                <a:defRPr/>
              </a:pPr>
              <a:endParaRPr lang="en-US" sz="2000" dirty="0">
                <a:solidFill>
                  <a:srgbClr val="FF0000"/>
                </a:solidFill>
                <a:latin typeface="Arial"/>
                <a:ea typeface="宋体"/>
                <a:cs typeface="Arial"/>
              </a:endParaRPr>
            </a:p>
            <a:p>
              <a:pPr marL="342900" indent="-342900">
                <a:spcBef>
                  <a:spcPct val="20000"/>
                </a:spcBef>
                <a:buClr>
                  <a:srgbClr val="0000CC"/>
                </a:buClr>
                <a:buFont typeface="Wingdings" pitchFamily="2" charset="2"/>
                <a:buChar char="n"/>
                <a:defRPr/>
              </a:pPr>
              <a:endParaRPr lang="en-US" sz="2000" dirty="0">
                <a:solidFill>
                  <a:srgbClr val="FF0000"/>
                </a:solidFill>
                <a:latin typeface="Arial"/>
                <a:ea typeface="宋体"/>
                <a:cs typeface="Arial"/>
              </a:endParaRPr>
            </a:p>
            <a:p>
              <a:pPr marL="342900" indent="-342900">
                <a:spcBef>
                  <a:spcPct val="20000"/>
                </a:spcBef>
                <a:buClr>
                  <a:srgbClr val="0000CC"/>
                </a:buClr>
                <a:buFont typeface="Wingdings" pitchFamily="2" charset="2"/>
                <a:buChar char="n"/>
                <a:defRPr/>
              </a:pPr>
              <a:endParaRPr lang="en-US" sz="2000" dirty="0">
                <a:solidFill>
                  <a:srgbClr val="FF0000"/>
                </a:solidFill>
                <a:latin typeface="Arial"/>
                <a:ea typeface="宋体"/>
                <a:cs typeface="Arial"/>
              </a:endParaRPr>
            </a:p>
            <a:p>
              <a:pPr marL="342900" indent="-342900">
                <a:spcBef>
                  <a:spcPct val="20000"/>
                </a:spcBef>
                <a:buClr>
                  <a:srgbClr val="0000CC"/>
                </a:buClr>
                <a:buFont typeface="Wingdings" pitchFamily="2" charset="2"/>
                <a:buChar char="n"/>
                <a:defRPr/>
              </a:pPr>
              <a:endParaRPr lang="en-US" sz="2000" baseline="-25000" dirty="0">
                <a:solidFill>
                  <a:srgbClr val="FF0000"/>
                </a:solidFill>
                <a:latin typeface="Arial"/>
                <a:ea typeface="宋体"/>
                <a:cs typeface="Arial"/>
              </a:endParaRPr>
            </a:p>
            <a:p>
              <a:pPr marL="342900" indent="-342900">
                <a:spcBef>
                  <a:spcPct val="20000"/>
                </a:spcBef>
                <a:buClr>
                  <a:srgbClr val="0000CC"/>
                </a:buClr>
                <a:buFont typeface="Wingdings" pitchFamily="2" charset="2"/>
                <a:buChar char="n"/>
                <a:defRPr/>
              </a:pPr>
              <a:endParaRPr lang="en-US" sz="2000" baseline="-25000" dirty="0">
                <a:solidFill>
                  <a:srgbClr val="FF0000"/>
                </a:solidFill>
                <a:latin typeface="Arial"/>
                <a:ea typeface="宋体"/>
                <a:cs typeface="Arial"/>
              </a:endParaRPr>
            </a:p>
            <a:p>
              <a:pPr marL="342900" indent="-342900">
                <a:spcBef>
                  <a:spcPct val="20000"/>
                </a:spcBef>
                <a:buClr>
                  <a:srgbClr val="0000CC"/>
                </a:buClr>
                <a:defRPr/>
              </a:pPr>
              <a:endParaRPr lang="en-US" sz="2000" baseline="-25000" dirty="0">
                <a:solidFill>
                  <a:srgbClr val="FF0000"/>
                </a:solidFill>
                <a:latin typeface="Arial"/>
                <a:ea typeface="宋体"/>
                <a:cs typeface="Arial"/>
              </a:endParaRPr>
            </a:p>
            <a:p>
              <a:pPr marL="342900" indent="-342900">
                <a:spcBef>
                  <a:spcPct val="20000"/>
                </a:spcBef>
                <a:buClr>
                  <a:srgbClr val="0000CC"/>
                </a:buClr>
                <a:buFont typeface="Wingdings" pitchFamily="2" charset="2"/>
                <a:buChar char="n"/>
                <a:defRPr/>
              </a:pPr>
              <a:endParaRPr lang="en-US" sz="2000" dirty="0">
                <a:solidFill>
                  <a:srgbClr val="FF0000"/>
                </a:solidFill>
                <a:latin typeface="Arial"/>
                <a:ea typeface="宋体"/>
                <a:cs typeface="Arial"/>
              </a:endParaRPr>
            </a:p>
            <a:p>
              <a:pPr marL="342900" indent="-342900">
                <a:spcBef>
                  <a:spcPct val="20000"/>
                </a:spcBef>
                <a:buClr>
                  <a:srgbClr val="0000CC"/>
                </a:buClr>
                <a:buFont typeface="Wingdings" pitchFamily="2" charset="2"/>
                <a:buChar char="n"/>
                <a:defRPr/>
              </a:pPr>
              <a:endParaRPr lang="en-US" sz="2000" dirty="0">
                <a:solidFill>
                  <a:srgbClr val="FF0000"/>
                </a:solidFill>
                <a:latin typeface="Arial"/>
                <a:ea typeface="宋体"/>
                <a:cs typeface="Arial"/>
              </a:endParaRPr>
            </a:p>
            <a:p>
              <a:pPr marL="342900" indent="-342900">
                <a:spcBef>
                  <a:spcPct val="20000"/>
                </a:spcBef>
                <a:buClr>
                  <a:srgbClr val="0000CC"/>
                </a:buClr>
                <a:buFont typeface="Wingdings" pitchFamily="2" charset="2"/>
                <a:buChar char="n"/>
                <a:defRPr/>
              </a:pPr>
              <a:endParaRPr lang="en-US" sz="2000" dirty="0">
                <a:solidFill>
                  <a:srgbClr val="FF0000"/>
                </a:solidFill>
                <a:latin typeface="Arial"/>
                <a:ea typeface="宋体"/>
                <a:cs typeface="Arial"/>
              </a:endParaRPr>
            </a:p>
            <a:p>
              <a:pPr marL="342900" indent="-342900">
                <a:spcBef>
                  <a:spcPct val="20000"/>
                </a:spcBef>
                <a:buClr>
                  <a:srgbClr val="0000CC"/>
                </a:buClr>
                <a:buFont typeface="Wingdings" pitchFamily="2" charset="2"/>
                <a:buChar char="n"/>
                <a:defRPr/>
              </a:pPr>
              <a:endParaRPr lang="en-US" sz="2000" dirty="0">
                <a:solidFill>
                  <a:srgbClr val="FF0000"/>
                </a:solidFill>
                <a:latin typeface="Arial"/>
                <a:ea typeface="宋体"/>
                <a:cs typeface="Arial"/>
              </a:endParaRPr>
            </a:p>
            <a:p>
              <a:pPr marL="342900" indent="-342900">
                <a:spcBef>
                  <a:spcPct val="20000"/>
                </a:spcBef>
                <a:buClr>
                  <a:srgbClr val="0000CC"/>
                </a:buClr>
                <a:buFont typeface="Wingdings" pitchFamily="2" charset="2"/>
                <a:buChar char="n"/>
                <a:defRPr/>
              </a:pPr>
              <a:endParaRPr lang="en-US" sz="2000" dirty="0">
                <a:solidFill>
                  <a:srgbClr val="FF0000"/>
                </a:solidFill>
                <a:latin typeface="Arial"/>
                <a:ea typeface="宋体"/>
                <a:cs typeface="Arial"/>
              </a:endParaRPr>
            </a:p>
            <a:p>
              <a:pPr marL="342900" indent="-342900">
                <a:spcBef>
                  <a:spcPct val="20000"/>
                </a:spcBef>
                <a:buClr>
                  <a:srgbClr val="0000CC"/>
                </a:buClr>
                <a:buFont typeface="Wingdings" pitchFamily="2" charset="2"/>
                <a:buChar char="n"/>
                <a:defRPr/>
              </a:pPr>
              <a:endParaRPr lang="en-US" sz="2000" dirty="0">
                <a:solidFill>
                  <a:srgbClr val="FF0000"/>
                </a:solidFill>
                <a:latin typeface="Arial"/>
                <a:ea typeface="宋体"/>
                <a:cs typeface="Arial"/>
              </a:endParaRPr>
            </a:p>
            <a:p>
              <a:pPr marL="342900" indent="-342900">
                <a:spcBef>
                  <a:spcPct val="20000"/>
                </a:spcBef>
                <a:buClr>
                  <a:srgbClr val="0000CC"/>
                </a:buClr>
                <a:defRPr/>
              </a:pPr>
              <a:endParaRPr lang="en-US" sz="2000" dirty="0">
                <a:latin typeface="Arial"/>
                <a:cs typeface="Arial"/>
              </a:endParaRPr>
            </a:p>
          </p:txBody>
        </p:sp>
        <p:sp>
          <p:nvSpPr>
            <p:cNvPr id="55320" name="TextBox 11"/>
            <p:cNvSpPr txBox="1">
              <a:spLocks noChangeArrowheads="1"/>
            </p:cNvSpPr>
            <p:nvPr/>
          </p:nvSpPr>
          <p:spPr bwMode="auto">
            <a:xfrm>
              <a:off x="1828800" y="4648200"/>
              <a:ext cx="5867400" cy="461665"/>
            </a:xfrm>
            <a:prstGeom prst="rect">
              <a:avLst/>
            </a:prstGeom>
            <a:noFill/>
            <a:ln w="9525">
              <a:noFill/>
              <a:miter lim="800000"/>
              <a:headEnd/>
              <a:tailEnd/>
            </a:ln>
          </p:spPr>
          <p:txBody>
            <a:bodyPr>
              <a:spAutoFit/>
            </a:bodyPr>
            <a:lstStyle/>
            <a:p>
              <a:r>
                <a:rPr lang="en-US" sz="2000">
                  <a:latin typeface="Arial" charset="0"/>
                  <a:cs typeface="Arial" charset="0"/>
                </a:rPr>
                <a:t>(P1)      </a:t>
              </a:r>
              <a:r>
                <a:rPr lang="en-US" altLang="zh-CN" sz="2400">
                  <a:latin typeface="Arial" charset="0"/>
                  <a:ea typeface="宋体" charset="-122"/>
                  <a:cs typeface="Arial" charset="0"/>
                  <a:sym typeface="Wingdings" pitchFamily="2" charset="2"/>
                </a:rPr>
                <a:t></a:t>
              </a:r>
              <a:r>
                <a:rPr lang="en-US">
                  <a:latin typeface="Arial" charset="0"/>
                  <a:cs typeface="Arial" charset="0"/>
                  <a:sym typeface="Wingdings" pitchFamily="2" charset="2"/>
                </a:rPr>
                <a:t>     </a:t>
              </a:r>
              <a:r>
                <a:rPr lang="en-US" sz="2000">
                  <a:latin typeface="Arial" charset="0"/>
                  <a:cs typeface="Arial" charset="0"/>
                  <a:sym typeface="Wingdings" pitchFamily="2" charset="2"/>
                </a:rPr>
                <a:t>(P2)      </a:t>
              </a:r>
              <a:r>
                <a:rPr lang="en-US" altLang="zh-CN" sz="2400">
                  <a:latin typeface="Arial" charset="0"/>
                  <a:ea typeface="宋体" charset="-122"/>
                  <a:sym typeface="Wingdings" pitchFamily="2" charset="2"/>
                </a:rPr>
                <a:t></a:t>
              </a:r>
              <a:r>
                <a:rPr lang="en-US">
                  <a:latin typeface="Arial" charset="0"/>
                  <a:cs typeface="Arial" charset="0"/>
                  <a:sym typeface="Wingdings" pitchFamily="2" charset="2"/>
                </a:rPr>
                <a:t>      </a:t>
              </a:r>
              <a:r>
                <a:rPr lang="en-US" sz="2000">
                  <a:latin typeface="Arial" charset="0"/>
                  <a:cs typeface="Arial" charset="0"/>
                  <a:sym typeface="Wingdings" pitchFamily="2" charset="2"/>
                </a:rPr>
                <a:t>(P3)     </a:t>
              </a:r>
              <a:r>
                <a:rPr lang="en-US" altLang="zh-CN" sz="2400">
                  <a:latin typeface="Arial" charset="0"/>
                  <a:ea typeface="宋体" charset="-122"/>
                  <a:sym typeface="Wingdings" pitchFamily="2" charset="2"/>
                </a:rPr>
                <a:t></a:t>
              </a:r>
              <a:r>
                <a:rPr lang="en-US">
                  <a:latin typeface="Arial" charset="0"/>
                  <a:cs typeface="Arial" charset="0"/>
                  <a:sym typeface="Wingdings" pitchFamily="2" charset="2"/>
                </a:rPr>
                <a:t>      </a:t>
              </a:r>
              <a:r>
                <a:rPr lang="en-US" sz="2000">
                  <a:latin typeface="Arial" charset="0"/>
                  <a:cs typeface="Arial" charset="0"/>
                  <a:sym typeface="Wingdings" pitchFamily="2" charset="2"/>
                </a:rPr>
                <a:t>(P4)</a:t>
              </a:r>
              <a:endParaRPr lang="en-US">
                <a:latin typeface="Arial" charset="0"/>
                <a:cs typeface="Arial" charset="0"/>
              </a:endParaRPr>
            </a:p>
          </p:txBody>
        </p:sp>
        <p:sp>
          <p:nvSpPr>
            <p:cNvPr id="55321" name="TextBox 12"/>
            <p:cNvSpPr txBox="1">
              <a:spLocks noChangeArrowheads="1"/>
            </p:cNvSpPr>
            <p:nvPr/>
          </p:nvSpPr>
          <p:spPr bwMode="auto">
            <a:xfrm>
              <a:off x="1447800" y="5029200"/>
              <a:ext cx="1351652" cy="646331"/>
            </a:xfrm>
            <a:prstGeom prst="rect">
              <a:avLst/>
            </a:prstGeom>
            <a:noFill/>
            <a:ln w="9525">
              <a:noFill/>
              <a:miter lim="800000"/>
              <a:headEnd/>
              <a:tailEnd/>
            </a:ln>
          </p:spPr>
          <p:txBody>
            <a:bodyPr wrap="none">
              <a:spAutoFit/>
            </a:bodyPr>
            <a:lstStyle/>
            <a:p>
              <a:pPr algn="ctr"/>
              <a:r>
                <a:rPr lang="en-US">
                  <a:latin typeface="Arial" charset="0"/>
                  <a:cs typeface="Arial" charset="0"/>
                </a:rPr>
                <a:t>Centralized</a:t>
              </a:r>
            </a:p>
            <a:p>
              <a:pPr algn="ctr"/>
              <a:r>
                <a:rPr lang="en-US">
                  <a:latin typeface="Arial" charset="0"/>
                  <a:cs typeface="Arial" charset="0"/>
                </a:rPr>
                <a:t>Convex</a:t>
              </a:r>
            </a:p>
          </p:txBody>
        </p:sp>
        <p:sp>
          <p:nvSpPr>
            <p:cNvPr id="55322" name="TextBox 13"/>
            <p:cNvSpPr txBox="1">
              <a:spLocks noChangeArrowheads="1"/>
            </p:cNvSpPr>
            <p:nvPr/>
          </p:nvSpPr>
          <p:spPr bwMode="auto">
            <a:xfrm>
              <a:off x="3145808" y="5014295"/>
              <a:ext cx="1338263" cy="646113"/>
            </a:xfrm>
            <a:prstGeom prst="rect">
              <a:avLst/>
            </a:prstGeom>
            <a:noFill/>
            <a:ln w="9525">
              <a:noFill/>
              <a:miter lim="800000"/>
              <a:headEnd/>
              <a:tailEnd/>
            </a:ln>
          </p:spPr>
          <p:txBody>
            <a:bodyPr wrap="none">
              <a:spAutoFit/>
            </a:bodyPr>
            <a:lstStyle/>
            <a:p>
              <a:pPr algn="ctr"/>
              <a:r>
                <a:rPr lang="en-US">
                  <a:latin typeface="Arial" charset="0"/>
                  <a:cs typeface="Arial" charset="0"/>
                </a:rPr>
                <a:t>LQ’ fact.</a:t>
              </a:r>
            </a:p>
            <a:p>
              <a:pPr algn="ctr"/>
              <a:r>
                <a:rPr lang="en-US">
                  <a:latin typeface="Arial" charset="0"/>
                  <a:cs typeface="Arial" charset="0"/>
                </a:rPr>
                <a:t>Nonconvex</a:t>
              </a:r>
            </a:p>
          </p:txBody>
        </p:sp>
        <p:sp>
          <p:nvSpPr>
            <p:cNvPr id="55323" name="TextBox 14"/>
            <p:cNvSpPr txBox="1">
              <a:spLocks noChangeArrowheads="1"/>
            </p:cNvSpPr>
            <p:nvPr/>
          </p:nvSpPr>
          <p:spPr bwMode="auto">
            <a:xfrm>
              <a:off x="4683524" y="4993944"/>
              <a:ext cx="1338262" cy="646113"/>
            </a:xfrm>
            <a:prstGeom prst="rect">
              <a:avLst/>
            </a:prstGeom>
            <a:noFill/>
            <a:ln w="9525">
              <a:noFill/>
              <a:miter lim="800000"/>
              <a:headEnd/>
              <a:tailEnd/>
            </a:ln>
          </p:spPr>
          <p:txBody>
            <a:bodyPr wrap="none">
              <a:spAutoFit/>
            </a:bodyPr>
            <a:lstStyle/>
            <a:p>
              <a:pPr algn="ctr"/>
              <a:r>
                <a:rPr lang="en-US">
                  <a:latin typeface="Arial" charset="0"/>
                  <a:cs typeface="Arial" charset="0"/>
                </a:rPr>
                <a:t>Sep. regul.</a:t>
              </a:r>
            </a:p>
            <a:p>
              <a:pPr algn="ctr"/>
              <a:r>
                <a:rPr lang="en-US">
                  <a:latin typeface="Arial" charset="0"/>
                  <a:cs typeface="Arial" charset="0"/>
                </a:rPr>
                <a:t>Nonconvex</a:t>
              </a:r>
            </a:p>
          </p:txBody>
        </p:sp>
        <p:sp>
          <p:nvSpPr>
            <p:cNvPr id="55324" name="TextBox 15"/>
            <p:cNvSpPr txBox="1">
              <a:spLocks noChangeArrowheads="1"/>
            </p:cNvSpPr>
            <p:nvPr/>
          </p:nvSpPr>
          <p:spPr bwMode="auto">
            <a:xfrm>
              <a:off x="6225716" y="4988256"/>
              <a:ext cx="1338262" cy="646113"/>
            </a:xfrm>
            <a:prstGeom prst="rect">
              <a:avLst/>
            </a:prstGeom>
            <a:noFill/>
            <a:ln w="9525">
              <a:noFill/>
              <a:miter lim="800000"/>
              <a:headEnd/>
              <a:tailEnd/>
            </a:ln>
          </p:spPr>
          <p:txBody>
            <a:bodyPr wrap="none">
              <a:spAutoFit/>
            </a:bodyPr>
            <a:lstStyle/>
            <a:p>
              <a:pPr algn="ctr"/>
              <a:r>
                <a:rPr lang="en-US">
                  <a:latin typeface="Arial" charset="0"/>
                  <a:cs typeface="Arial" charset="0"/>
                </a:rPr>
                <a:t>Consensus</a:t>
              </a:r>
            </a:p>
            <a:p>
              <a:pPr algn="ctr"/>
              <a:r>
                <a:rPr lang="en-US">
                  <a:latin typeface="Arial" charset="0"/>
                  <a:cs typeface="Arial" charset="0"/>
                </a:rPr>
                <a:t>Nonconvex</a:t>
              </a:r>
            </a:p>
          </p:txBody>
        </p:sp>
      </p:grpSp>
      <p:grpSp>
        <p:nvGrpSpPr>
          <p:cNvPr id="35" name="Group 34"/>
          <p:cNvGrpSpPr>
            <a:grpSpLocks/>
          </p:cNvGrpSpPr>
          <p:nvPr/>
        </p:nvGrpSpPr>
        <p:grpSpPr bwMode="auto">
          <a:xfrm>
            <a:off x="1841500" y="5702300"/>
            <a:ext cx="6176963" cy="400050"/>
            <a:chOff x="533400" y="5791200"/>
            <a:chExt cx="6176691" cy="400110"/>
          </a:xfrm>
        </p:grpSpPr>
        <p:sp>
          <p:nvSpPr>
            <p:cNvPr id="55316" name="TextBox 16"/>
            <p:cNvSpPr txBox="1">
              <a:spLocks noChangeArrowheads="1"/>
            </p:cNvSpPr>
            <p:nvPr/>
          </p:nvSpPr>
          <p:spPr bwMode="auto">
            <a:xfrm>
              <a:off x="533400" y="5791200"/>
              <a:ext cx="6176691" cy="400110"/>
            </a:xfrm>
            <a:prstGeom prst="rect">
              <a:avLst/>
            </a:prstGeom>
            <a:noFill/>
            <a:ln w="9525">
              <a:noFill/>
              <a:miter lim="800000"/>
              <a:headEnd/>
              <a:tailEnd/>
            </a:ln>
          </p:spPr>
          <p:txBody>
            <a:bodyPr wrap="none">
              <a:spAutoFit/>
            </a:bodyPr>
            <a:lstStyle/>
            <a:p>
              <a:r>
                <a:rPr lang="en-US">
                  <a:latin typeface="Arial" charset="0"/>
                  <a:cs typeface="Arial" charset="0"/>
                  <a:sym typeface="Wingdings" pitchFamily="2" charset="2"/>
                </a:rPr>
                <a:t>Stationary </a:t>
              </a:r>
              <a:r>
                <a:rPr lang="en-US" sz="2000">
                  <a:latin typeface="Arial" charset="0"/>
                  <a:cs typeface="Arial" charset="0"/>
                  <a:sym typeface="Wingdings" pitchFamily="2" charset="2"/>
                </a:rPr>
                <a:t>(P4)</a:t>
              </a:r>
              <a:r>
                <a:rPr lang="en-US">
                  <a:latin typeface="Arial" charset="0"/>
                  <a:cs typeface="Arial" charset="0"/>
                  <a:sym typeface="Wingdings" pitchFamily="2" charset="2"/>
                </a:rPr>
                <a:t>      </a:t>
              </a:r>
              <a:r>
                <a:rPr lang="en-US">
                  <a:latin typeface="Arial" charset="0"/>
                  <a:cs typeface="Arial" charset="0"/>
                </a:rPr>
                <a:t>     Stationary </a:t>
              </a:r>
              <a:r>
                <a:rPr lang="en-US" sz="2000">
                  <a:latin typeface="Arial" charset="0"/>
                  <a:cs typeface="Arial" charset="0"/>
                </a:rPr>
                <a:t>(P3)</a:t>
              </a:r>
              <a:r>
                <a:rPr lang="en-US">
                  <a:latin typeface="Arial" charset="0"/>
                  <a:cs typeface="Arial" charset="0"/>
                </a:rPr>
                <a:t>  </a:t>
              </a:r>
              <a:r>
                <a:rPr lang="en-US">
                  <a:latin typeface="Arial" charset="0"/>
                  <a:cs typeface="Arial" charset="0"/>
                  <a:sym typeface="Wingdings" pitchFamily="2" charset="2"/>
                </a:rPr>
                <a:t>            Global </a:t>
              </a:r>
              <a:r>
                <a:rPr lang="en-US" sz="2000">
                  <a:latin typeface="Arial" charset="0"/>
                  <a:cs typeface="Arial" charset="0"/>
                  <a:sym typeface="Wingdings" pitchFamily="2" charset="2"/>
                </a:rPr>
                <a:t>(P1)</a:t>
              </a:r>
              <a:endParaRPr lang="en-US">
                <a:latin typeface="Arial" charset="0"/>
                <a:cs typeface="Arial" charset="0"/>
              </a:endParaRPr>
            </a:p>
          </p:txBody>
        </p:sp>
        <p:sp>
          <p:nvSpPr>
            <p:cNvPr id="20" name="Equal 19"/>
            <p:cNvSpPr/>
            <p:nvPr/>
          </p:nvSpPr>
          <p:spPr bwMode="auto">
            <a:xfrm>
              <a:off x="2339895" y="5911868"/>
              <a:ext cx="319074" cy="220696"/>
            </a:xfrm>
            <a:prstGeom prst="mathEqual">
              <a:avLst/>
            </a:prstGeom>
            <a:noFill/>
            <a:ln w="19050" cap="flat" cmpd="sng" algn="ctr">
              <a:solidFill>
                <a:schemeClr val="tx1"/>
              </a:solidFill>
              <a:prstDash val="solid"/>
              <a:round/>
              <a:headEnd type="none" w="med" len="med"/>
              <a:tailEnd type="none" w="med" len="med"/>
            </a:ln>
            <a:effectLst/>
          </p:spPr>
          <p:txBody>
            <a:bodyPr/>
            <a:lstStyle/>
            <a:p>
              <a:pPr algn="ctr">
                <a:defRPr/>
              </a:pPr>
              <a:endParaRPr lang="en-US">
                <a:latin typeface="Arial"/>
                <a:cs typeface="Arial"/>
              </a:endParaRPr>
            </a:p>
          </p:txBody>
        </p:sp>
        <p:sp>
          <p:nvSpPr>
            <p:cNvPr id="55318" name="Right Arrow 20"/>
            <p:cNvSpPr>
              <a:spLocks noChangeArrowheads="1"/>
            </p:cNvSpPr>
            <p:nvPr/>
          </p:nvSpPr>
          <p:spPr bwMode="auto">
            <a:xfrm>
              <a:off x="4792640" y="5896302"/>
              <a:ext cx="228600" cy="228600"/>
            </a:xfrm>
            <a:prstGeom prst="rightArrow">
              <a:avLst>
                <a:gd name="adj1" fmla="val 50000"/>
                <a:gd name="adj2" fmla="val 50000"/>
              </a:avLst>
            </a:prstGeom>
            <a:noFill/>
            <a:ln w="19050" algn="ctr">
              <a:solidFill>
                <a:schemeClr val="tx1"/>
              </a:solidFill>
              <a:round/>
              <a:headEnd/>
              <a:tailEnd/>
            </a:ln>
          </p:spPr>
          <p:txBody>
            <a:bodyPr/>
            <a:lstStyle/>
            <a:p>
              <a:pPr algn="ctr"/>
              <a:endParaRPr lang="en-US">
                <a:latin typeface="Arial" charset="0"/>
                <a:cs typeface="Arial" charset="0"/>
              </a:endParaRPr>
            </a:p>
          </p:txBody>
        </p:sp>
      </p:grpSp>
      <p:grpSp>
        <p:nvGrpSpPr>
          <p:cNvPr id="55306" name="Group 24"/>
          <p:cNvGrpSpPr>
            <a:grpSpLocks/>
          </p:cNvGrpSpPr>
          <p:nvPr/>
        </p:nvGrpSpPr>
        <p:grpSpPr bwMode="auto">
          <a:xfrm>
            <a:off x="6781800" y="2057400"/>
            <a:ext cx="1295400" cy="1371600"/>
            <a:chOff x="6553200" y="4495800"/>
            <a:chExt cx="1828800" cy="1600200"/>
          </a:xfrm>
        </p:grpSpPr>
        <p:grpSp>
          <p:nvGrpSpPr>
            <p:cNvPr id="55307" name="Group 7"/>
            <p:cNvGrpSpPr>
              <a:grpSpLocks/>
            </p:cNvGrpSpPr>
            <p:nvPr/>
          </p:nvGrpSpPr>
          <p:grpSpPr bwMode="auto">
            <a:xfrm>
              <a:off x="6553200" y="4876800"/>
              <a:ext cx="1828800" cy="1219200"/>
              <a:chOff x="7010400" y="2363788"/>
              <a:chExt cx="1828800" cy="1219200"/>
            </a:xfrm>
          </p:grpSpPr>
          <p:cxnSp>
            <p:nvCxnSpPr>
              <p:cNvPr id="30" name="Straight Arrow Connector 29"/>
              <p:cNvCxnSpPr/>
              <p:nvPr/>
            </p:nvCxnSpPr>
            <p:spPr>
              <a:xfrm>
                <a:off x="7086600" y="2971801"/>
                <a:ext cx="1676400" cy="1853"/>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rot="5400000" flipH="1" flipV="1">
                <a:off x="7316585" y="2972532"/>
                <a:ext cx="1218670" cy="2242"/>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flipV="1">
                <a:off x="8305800" y="2514337"/>
                <a:ext cx="533400" cy="457464"/>
              </a:xfrm>
              <a:prstGeom prst="straightConnector1">
                <a:avLst/>
              </a:prstGeom>
              <a:ln w="25400">
                <a:solidFill>
                  <a:srgbClr val="C00000"/>
                </a:solidFill>
                <a:tailEnd type="none"/>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flipV="1">
                <a:off x="7010400" y="2971801"/>
                <a:ext cx="533400" cy="457465"/>
              </a:xfrm>
              <a:prstGeom prst="straightConnector1">
                <a:avLst/>
              </a:prstGeom>
              <a:ln w="25400">
                <a:solidFill>
                  <a:srgbClr val="C00000"/>
                </a:solidFill>
                <a:tailEnd type="none"/>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a:off x="7543800" y="2971801"/>
                <a:ext cx="762000" cy="1853"/>
              </a:xfrm>
              <a:prstGeom prst="straightConnector1">
                <a:avLst/>
              </a:prstGeom>
              <a:ln w="25400">
                <a:solidFill>
                  <a:srgbClr val="C00000"/>
                </a:solidFill>
                <a:tailEnd type="none"/>
              </a:ln>
            </p:spPr>
            <p:style>
              <a:lnRef idx="1">
                <a:schemeClr val="accent1"/>
              </a:lnRef>
              <a:fillRef idx="0">
                <a:schemeClr val="accent1"/>
              </a:fillRef>
              <a:effectRef idx="0">
                <a:schemeClr val="accent1"/>
              </a:effectRef>
              <a:fontRef idx="minor">
                <a:schemeClr val="tx1"/>
              </a:fontRef>
            </p:style>
          </p:cxnSp>
        </p:grpSp>
        <p:grpSp>
          <p:nvGrpSpPr>
            <p:cNvPr id="55308" name="Group 27"/>
            <p:cNvGrpSpPr>
              <a:grpSpLocks/>
            </p:cNvGrpSpPr>
            <p:nvPr/>
          </p:nvGrpSpPr>
          <p:grpSpPr bwMode="auto">
            <a:xfrm>
              <a:off x="6889304" y="4495800"/>
              <a:ext cx="1189484" cy="1351637"/>
              <a:chOff x="6889304" y="4495800"/>
              <a:chExt cx="1189484" cy="1351637"/>
            </a:xfrm>
          </p:grpSpPr>
          <p:sp>
            <p:nvSpPr>
              <p:cNvPr id="55309" name="TextBox 29"/>
              <p:cNvSpPr txBox="1">
                <a:spLocks noChangeArrowheads="1"/>
              </p:cNvSpPr>
              <p:nvPr/>
            </p:nvSpPr>
            <p:spPr bwMode="auto">
              <a:xfrm>
                <a:off x="6889304" y="4495800"/>
                <a:ext cx="943866" cy="430887"/>
              </a:xfrm>
              <a:prstGeom prst="rect">
                <a:avLst/>
              </a:prstGeom>
              <a:noFill/>
              <a:ln w="9525">
                <a:noFill/>
                <a:miter lim="800000"/>
                <a:headEnd/>
                <a:tailEnd/>
              </a:ln>
            </p:spPr>
            <p:txBody>
              <a:bodyPr wrap="none">
                <a:spAutoFit/>
              </a:bodyPr>
              <a:lstStyle/>
              <a:p>
                <a:pPr algn="ctr"/>
                <a:r>
                  <a:rPr lang="en-US">
                    <a:latin typeface="Arial" charset="0"/>
                    <a:cs typeface="Arial" charset="0"/>
                  </a:rPr>
                  <a:t>S</a:t>
                </a:r>
                <a:r>
                  <a:rPr lang="el-GR" baseline="-25000">
                    <a:latin typeface="Arial" charset="0"/>
                    <a:cs typeface="Arial" charset="0"/>
                  </a:rPr>
                  <a:t>τ</a:t>
                </a:r>
                <a:r>
                  <a:rPr lang="en-US">
                    <a:latin typeface="Arial" charset="0"/>
                    <a:cs typeface="Arial" charset="0"/>
                  </a:rPr>
                  <a:t>(</a:t>
                </a:r>
                <a:r>
                  <a:rPr lang="en-US" i="1">
                    <a:latin typeface="Arial" charset="0"/>
                    <a:cs typeface="Arial" charset="0"/>
                  </a:rPr>
                  <a:t>x</a:t>
                </a:r>
                <a:r>
                  <a:rPr lang="en-US">
                    <a:latin typeface="Arial" charset="0"/>
                    <a:cs typeface="Arial" charset="0"/>
                  </a:rPr>
                  <a:t>)</a:t>
                </a:r>
              </a:p>
            </p:txBody>
          </p:sp>
          <p:sp>
            <p:nvSpPr>
              <p:cNvPr id="55310" name="TextBox 30"/>
              <p:cNvSpPr txBox="1">
                <a:spLocks noChangeArrowheads="1"/>
              </p:cNvSpPr>
              <p:nvPr/>
            </p:nvSpPr>
            <p:spPr bwMode="auto">
              <a:xfrm>
                <a:off x="7696200" y="5416550"/>
                <a:ext cx="382588" cy="430887"/>
              </a:xfrm>
              <a:prstGeom prst="rect">
                <a:avLst/>
              </a:prstGeom>
              <a:noFill/>
              <a:ln w="9525">
                <a:noFill/>
                <a:miter lim="800000"/>
                <a:headEnd/>
                <a:tailEnd/>
              </a:ln>
            </p:spPr>
            <p:txBody>
              <a:bodyPr>
                <a:spAutoFit/>
              </a:bodyPr>
              <a:lstStyle/>
              <a:p>
                <a:pPr algn="ctr"/>
                <a:r>
                  <a:rPr lang="el-GR">
                    <a:latin typeface="Arial" charset="0"/>
                    <a:cs typeface="Arial" charset="0"/>
                  </a:rPr>
                  <a:t>τ</a:t>
                </a:r>
                <a:endParaRPr lang="en-US">
                  <a:latin typeface="Arial" charset="0"/>
                  <a:cs typeface="Arial" charset="0"/>
                </a:endParaRPr>
              </a:p>
            </p:txBody>
          </p:sp>
        </p:grpSp>
      </p:grpSp>
    </p:spTree>
  </p:cSld>
  <p:clrMapOvr>
    <a:masterClrMapping/>
  </p:clrMapOvr>
  <p:transition advTm="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Slide Number Placeholder 3"/>
          <p:cNvSpPr>
            <a:spLocks noGrp="1"/>
          </p:cNvSpPr>
          <p:nvPr>
            <p:ph type="sldNum" sz="quarter" idx="12"/>
          </p:nvPr>
        </p:nvSpPr>
        <p:spPr>
          <a:noFill/>
        </p:spPr>
        <p:txBody>
          <a:bodyPr/>
          <a:lstStyle/>
          <a:p>
            <a:fld id="{3F1731D5-4E4F-4B87-AF92-712AA7DFDC11}" type="slidenum">
              <a:rPr lang="en-US" altLang="en-US" smtClean="0">
                <a:latin typeface="Arial" charset="0"/>
                <a:cs typeface="Arial" charset="0"/>
              </a:rPr>
              <a:pPr/>
              <a:t>11</a:t>
            </a:fld>
            <a:endParaRPr lang="en-US" altLang="en-US" smtClean="0">
              <a:latin typeface="Arial" charset="0"/>
              <a:cs typeface="Arial" charset="0"/>
            </a:endParaRPr>
          </a:p>
        </p:txBody>
      </p:sp>
      <p:sp>
        <p:nvSpPr>
          <p:cNvPr id="57346" name="Slide Number Placeholder 5"/>
          <p:cNvSpPr txBox="1">
            <a:spLocks noGrp="1"/>
          </p:cNvSpPr>
          <p:nvPr/>
        </p:nvSpPr>
        <p:spPr bwMode="auto">
          <a:xfrm>
            <a:off x="6553200" y="6243638"/>
            <a:ext cx="2133600" cy="457200"/>
          </a:xfrm>
          <a:prstGeom prst="rect">
            <a:avLst/>
          </a:prstGeom>
          <a:noFill/>
          <a:ln w="9525">
            <a:noFill/>
            <a:miter lim="800000"/>
            <a:headEnd/>
            <a:tailEnd/>
          </a:ln>
        </p:spPr>
        <p:txBody>
          <a:bodyPr anchor="b"/>
          <a:lstStyle/>
          <a:p>
            <a:pPr algn="r"/>
            <a:fld id="{3DAB0DC2-EDF8-4804-BBB4-8216F795353E}" type="slidenum">
              <a:rPr lang="en-US" altLang="en-US" sz="1200">
                <a:latin typeface="Arial" charset="0"/>
                <a:cs typeface="Arial" charset="0"/>
              </a:rPr>
              <a:pPr algn="r"/>
              <a:t>11</a:t>
            </a:fld>
            <a:endParaRPr lang="en-US" altLang="en-US" sz="1200">
              <a:latin typeface="Arial" charset="0"/>
              <a:cs typeface="Arial" charset="0"/>
            </a:endParaRPr>
          </a:p>
        </p:txBody>
      </p:sp>
      <p:sp>
        <p:nvSpPr>
          <p:cNvPr id="57347" name="Rectangle 2"/>
          <p:cNvSpPr>
            <a:spLocks noGrp="1" noChangeArrowheads="1"/>
          </p:cNvSpPr>
          <p:nvPr>
            <p:ph type="title" idx="4294967295"/>
          </p:nvPr>
        </p:nvSpPr>
        <p:spPr>
          <a:xfrm>
            <a:off x="457200" y="277813"/>
            <a:ext cx="8686800" cy="1139825"/>
          </a:xfrm>
        </p:spPr>
        <p:txBody>
          <a:bodyPr/>
          <a:lstStyle/>
          <a:p>
            <a:pPr eaLnBrk="1" hangingPunct="1"/>
            <a:r>
              <a:rPr lang="en-US" smtClean="0">
                <a:cs typeface="Arial" charset="0"/>
              </a:rPr>
              <a:t>Optimality</a:t>
            </a:r>
          </a:p>
        </p:txBody>
      </p:sp>
      <p:sp>
        <p:nvSpPr>
          <p:cNvPr id="36869" name="Rectangle 26"/>
          <p:cNvSpPr>
            <a:spLocks noChangeArrowheads="1"/>
          </p:cNvSpPr>
          <p:nvPr/>
        </p:nvSpPr>
        <p:spPr bwMode="auto">
          <a:xfrm>
            <a:off x="228600" y="1371600"/>
            <a:ext cx="8763000" cy="2514600"/>
          </a:xfrm>
          <a:prstGeom prst="rect">
            <a:avLst/>
          </a:prstGeom>
          <a:noFill/>
          <a:ln w="9525">
            <a:noFill/>
            <a:miter lim="800000"/>
            <a:headEnd/>
            <a:tailEnd/>
          </a:ln>
        </p:spPr>
        <p:txBody>
          <a:bodyPr/>
          <a:lstStyle/>
          <a:p>
            <a:pPr marL="342900" indent="-342900">
              <a:spcBef>
                <a:spcPct val="20000"/>
              </a:spcBef>
              <a:buClr>
                <a:srgbClr val="0000CC"/>
              </a:buClr>
              <a:defRPr/>
            </a:pPr>
            <a:r>
              <a:rPr lang="en-US" altLang="zh-CN" sz="2000" dirty="0">
                <a:solidFill>
                  <a:srgbClr val="FF0000"/>
                </a:solidFill>
                <a:latin typeface="Arial"/>
                <a:ea typeface="宋体"/>
                <a:cs typeface="Arial"/>
              </a:rPr>
              <a:t>    </a:t>
            </a:r>
            <a:r>
              <a:rPr lang="en-US" altLang="zh-CN" sz="2000" dirty="0">
                <a:solidFill>
                  <a:srgbClr val="CC0000"/>
                </a:solidFill>
                <a:latin typeface="Arial"/>
                <a:ea typeface="宋体"/>
                <a:cs typeface="Arial"/>
              </a:rPr>
              <a:t>Proposition 2. </a:t>
            </a:r>
            <a:r>
              <a:rPr lang="en-US" altLang="zh-CN" sz="2000" dirty="0">
                <a:latin typeface="Arial"/>
                <a:ea typeface="宋体"/>
                <a:cs typeface="Arial"/>
              </a:rPr>
              <a:t>If                                      converges to                            ,</a:t>
            </a:r>
          </a:p>
          <a:p>
            <a:pPr marL="342900" indent="-342900">
              <a:spcBef>
                <a:spcPct val="20000"/>
              </a:spcBef>
              <a:buClr>
                <a:srgbClr val="0000CC"/>
              </a:buClr>
              <a:defRPr/>
            </a:pPr>
            <a:r>
              <a:rPr lang="en-US" altLang="zh-CN" sz="2000" dirty="0">
                <a:latin typeface="Arial"/>
                <a:ea typeface="宋体"/>
                <a:cs typeface="Arial"/>
              </a:rPr>
              <a:t>                           and                                   , then: </a:t>
            </a:r>
          </a:p>
          <a:p>
            <a:pPr marL="342900" indent="-342900">
              <a:spcBef>
                <a:spcPct val="20000"/>
              </a:spcBef>
              <a:buClr>
                <a:srgbClr val="0000CC"/>
              </a:buClr>
              <a:defRPr/>
            </a:pPr>
            <a:r>
              <a:rPr lang="en-US" altLang="zh-CN" sz="2000" dirty="0">
                <a:latin typeface="Arial"/>
                <a:ea typeface="宋体"/>
                <a:cs typeface="Arial"/>
              </a:rPr>
              <a:t>                            </a:t>
            </a:r>
            <a:r>
              <a:rPr lang="en-US" altLang="zh-CN" sz="2000" i="1" dirty="0" err="1">
                <a:latin typeface="Arial"/>
                <a:ea typeface="宋体"/>
                <a:cs typeface="Arial"/>
              </a:rPr>
              <a:t>i</a:t>
            </a:r>
            <a:r>
              <a:rPr lang="en-US" altLang="zh-CN" sz="2000" i="1" dirty="0">
                <a:latin typeface="Arial"/>
                <a:ea typeface="宋体"/>
                <a:cs typeface="Arial"/>
              </a:rPr>
              <a:t>)</a:t>
            </a:r>
            <a:r>
              <a:rPr lang="en-US" altLang="zh-CN" sz="2000" dirty="0">
                <a:latin typeface="Arial"/>
                <a:ea typeface="宋体"/>
                <a:cs typeface="Arial"/>
              </a:rPr>
              <a:t> </a:t>
            </a:r>
          </a:p>
          <a:p>
            <a:pPr marL="342900" indent="-342900">
              <a:spcBef>
                <a:spcPct val="20000"/>
              </a:spcBef>
              <a:buClr>
                <a:srgbClr val="0000CC"/>
              </a:buClr>
              <a:defRPr/>
            </a:pPr>
            <a:r>
              <a:rPr lang="en-US" altLang="zh-CN" sz="2000" dirty="0">
                <a:latin typeface="Arial"/>
                <a:ea typeface="宋体"/>
                <a:cs typeface="Arial"/>
              </a:rPr>
              <a:t>                            </a:t>
            </a:r>
            <a:r>
              <a:rPr lang="en-US" altLang="zh-CN" sz="2000" i="1" dirty="0">
                <a:latin typeface="Arial"/>
                <a:ea typeface="宋体"/>
                <a:cs typeface="Arial"/>
              </a:rPr>
              <a:t>ii) </a:t>
            </a:r>
            <a:endParaRPr lang="en-US" altLang="zh-CN" sz="2000" i="1" dirty="0">
              <a:latin typeface="Arial"/>
              <a:ea typeface="宋体"/>
              <a:cs typeface="Arial"/>
            </a:endParaRPr>
          </a:p>
          <a:p>
            <a:pPr marL="342900" indent="-342900">
              <a:spcBef>
                <a:spcPct val="20000"/>
              </a:spcBef>
              <a:buClr>
                <a:srgbClr val="0000CC"/>
              </a:buClr>
              <a:defRPr/>
            </a:pPr>
            <a:r>
              <a:rPr lang="en-US" altLang="zh-CN" sz="2000" dirty="0">
                <a:latin typeface="Arial"/>
                <a:ea typeface="宋体"/>
                <a:cs typeface="Arial"/>
              </a:rPr>
              <a:t>                            where             is the global optimum of (P1).</a:t>
            </a:r>
            <a:endParaRPr lang="en-US" altLang="zh-CN" sz="2000" dirty="0">
              <a:latin typeface="Arial"/>
              <a:ea typeface="宋体"/>
              <a:cs typeface="Arial"/>
            </a:endParaRPr>
          </a:p>
          <a:p>
            <a:pPr marL="342900" indent="-342900">
              <a:spcBef>
                <a:spcPct val="20000"/>
              </a:spcBef>
              <a:buClr>
                <a:srgbClr val="0000CC"/>
              </a:buClr>
              <a:buFont typeface="Wingdings" pitchFamily="2" charset="2"/>
              <a:buChar char="n"/>
              <a:defRPr/>
            </a:pPr>
            <a:endParaRPr lang="en-US" altLang="zh-CN" sz="2000" dirty="0">
              <a:latin typeface="Arial"/>
              <a:ea typeface="宋体"/>
              <a:cs typeface="Arial"/>
            </a:endParaRPr>
          </a:p>
          <a:p>
            <a:pPr>
              <a:spcBef>
                <a:spcPct val="20000"/>
              </a:spcBef>
              <a:buClr>
                <a:srgbClr val="0000CC"/>
              </a:buClr>
              <a:defRPr/>
            </a:pPr>
            <a:endParaRPr lang="en-US" altLang="zh-CN" sz="2000" dirty="0">
              <a:latin typeface="Arial"/>
              <a:ea typeface="宋体"/>
              <a:cs typeface="Arial"/>
            </a:endParaRPr>
          </a:p>
          <a:p>
            <a:pPr marL="342900" indent="-342900">
              <a:spcBef>
                <a:spcPct val="20000"/>
              </a:spcBef>
              <a:buClr>
                <a:srgbClr val="0000CC"/>
              </a:buClr>
              <a:buFont typeface="Wingdings" pitchFamily="2" charset="2"/>
              <a:buChar char="n"/>
              <a:defRPr/>
            </a:pPr>
            <a:r>
              <a:rPr lang="en-US" altLang="zh-CN" sz="2000" dirty="0">
                <a:latin typeface="Arial"/>
                <a:ea typeface="宋体"/>
                <a:cs typeface="Arial"/>
              </a:rPr>
              <a:t>AD-</a:t>
            </a:r>
            <a:r>
              <a:rPr lang="en-US" altLang="zh-CN" sz="2000" dirty="0" err="1">
                <a:latin typeface="Arial"/>
                <a:ea typeface="宋体"/>
                <a:cs typeface="Arial"/>
              </a:rPr>
              <a:t>MoM</a:t>
            </a:r>
            <a:r>
              <a:rPr lang="en-US" altLang="zh-CN" sz="2000" dirty="0">
                <a:latin typeface="Arial"/>
                <a:ea typeface="宋体"/>
                <a:cs typeface="Arial"/>
              </a:rPr>
              <a:t> can converge even for non-convex </a:t>
            </a:r>
            <a:r>
              <a:rPr lang="en-US" altLang="zh-CN" sz="2000" dirty="0">
                <a:latin typeface="Arial"/>
                <a:ea typeface="宋体"/>
                <a:cs typeface="Arial"/>
              </a:rPr>
              <a:t>problems</a:t>
            </a:r>
          </a:p>
          <a:p>
            <a:pPr>
              <a:spcBef>
                <a:spcPct val="20000"/>
              </a:spcBef>
              <a:buClr>
                <a:srgbClr val="0000CC"/>
              </a:buClr>
              <a:defRPr/>
            </a:pPr>
            <a:endParaRPr lang="en-US" altLang="zh-CN" sz="2000" dirty="0">
              <a:latin typeface="Arial"/>
              <a:ea typeface="宋体"/>
              <a:cs typeface="Arial"/>
            </a:endParaRPr>
          </a:p>
          <a:p>
            <a:pPr marL="342900" indent="-342900">
              <a:spcBef>
                <a:spcPct val="20000"/>
              </a:spcBef>
              <a:buClr>
                <a:srgbClr val="0000CC"/>
              </a:buClr>
              <a:buFont typeface="Wingdings" pitchFamily="2" charset="2"/>
              <a:buChar char="n"/>
              <a:defRPr/>
            </a:pPr>
            <a:r>
              <a:rPr lang="en-US" altLang="zh-CN" sz="2000" dirty="0">
                <a:latin typeface="Arial"/>
                <a:ea typeface="宋体"/>
                <a:cs typeface="Arial"/>
              </a:rPr>
              <a:t>Simple distributed algorithm </a:t>
            </a:r>
            <a:r>
              <a:rPr lang="en-US" altLang="zh-CN" sz="2000" dirty="0">
                <a:latin typeface="Arial"/>
                <a:ea typeface="宋体"/>
                <a:cs typeface="Arial"/>
              </a:rPr>
              <a:t>identifying </a:t>
            </a:r>
            <a:r>
              <a:rPr lang="en-US" altLang="zh-CN" sz="2000" dirty="0">
                <a:solidFill>
                  <a:srgbClr val="FF0000"/>
                </a:solidFill>
                <a:latin typeface="Arial"/>
                <a:ea typeface="宋体"/>
                <a:cs typeface="Arial"/>
              </a:rPr>
              <a:t>optimally</a:t>
            </a:r>
            <a:r>
              <a:rPr lang="en-US" altLang="zh-CN" sz="2000" dirty="0">
                <a:latin typeface="Arial"/>
                <a:ea typeface="宋体"/>
                <a:cs typeface="Arial"/>
              </a:rPr>
              <a:t> network anomalies </a:t>
            </a:r>
          </a:p>
          <a:p>
            <a:pPr marL="342900" indent="-342900">
              <a:spcBef>
                <a:spcPct val="20000"/>
              </a:spcBef>
              <a:buClr>
                <a:srgbClr val="0000CC"/>
              </a:buClr>
              <a:buFont typeface="Wingdings" pitchFamily="2" charset="2"/>
              <a:buChar char="n"/>
              <a:defRPr/>
            </a:pPr>
            <a:endParaRPr lang="en-US" altLang="zh-CN" sz="2000" dirty="0">
              <a:latin typeface="Arial"/>
              <a:ea typeface="宋体"/>
              <a:cs typeface="Arial"/>
            </a:endParaRPr>
          </a:p>
          <a:p>
            <a:pPr marL="342900" indent="-342900">
              <a:spcBef>
                <a:spcPct val="20000"/>
              </a:spcBef>
              <a:buClr>
                <a:srgbClr val="0000CC"/>
              </a:buClr>
              <a:buFont typeface="Wingdings" pitchFamily="2" charset="2"/>
              <a:buChar char="n"/>
              <a:defRPr/>
            </a:pPr>
            <a:r>
              <a:rPr lang="en-US" altLang="zh-CN" sz="2000" dirty="0">
                <a:latin typeface="Arial"/>
                <a:ea typeface="宋体"/>
                <a:cs typeface="Arial"/>
              </a:rPr>
              <a:t>Consistent network </a:t>
            </a:r>
            <a:r>
              <a:rPr lang="en-US" altLang="zh-CN" sz="2000" dirty="0">
                <a:latin typeface="Arial"/>
                <a:ea typeface="宋体"/>
                <a:cs typeface="Arial"/>
              </a:rPr>
              <a:t>anomalies per </a:t>
            </a:r>
            <a:r>
              <a:rPr lang="en-US" altLang="zh-CN" sz="2000" dirty="0">
                <a:latin typeface="Arial"/>
                <a:ea typeface="宋体"/>
                <a:cs typeface="Arial"/>
              </a:rPr>
              <a:t>node </a:t>
            </a:r>
            <a:r>
              <a:rPr lang="en-US" altLang="zh-CN" sz="2000" dirty="0">
                <a:latin typeface="Arial"/>
                <a:ea typeface="宋体"/>
                <a:cs typeface="Arial"/>
              </a:rPr>
              <a:t>across </a:t>
            </a:r>
            <a:r>
              <a:rPr lang="en-US" altLang="zh-CN" sz="2000" dirty="0">
                <a:solidFill>
                  <a:srgbClr val="0000CC"/>
                </a:solidFill>
                <a:latin typeface="Arial"/>
                <a:ea typeface="宋体"/>
                <a:cs typeface="Arial"/>
              </a:rPr>
              <a:t>flows</a:t>
            </a:r>
            <a:r>
              <a:rPr lang="en-US" altLang="zh-CN" sz="2000" dirty="0">
                <a:latin typeface="Arial"/>
                <a:ea typeface="宋体"/>
                <a:cs typeface="Arial"/>
              </a:rPr>
              <a:t> and </a:t>
            </a:r>
            <a:r>
              <a:rPr lang="en-US" altLang="zh-CN" sz="2000" dirty="0">
                <a:solidFill>
                  <a:srgbClr val="0000CC"/>
                </a:solidFill>
                <a:latin typeface="Arial"/>
                <a:ea typeface="宋体"/>
                <a:cs typeface="Arial"/>
              </a:rPr>
              <a:t>time</a:t>
            </a:r>
            <a:endParaRPr lang="en-US" sz="2000" dirty="0">
              <a:solidFill>
                <a:srgbClr val="FF0000"/>
              </a:solidFill>
              <a:latin typeface="Arial"/>
              <a:ea typeface="宋体"/>
              <a:cs typeface="Arial"/>
            </a:endParaRPr>
          </a:p>
          <a:p>
            <a:pPr marL="342900" indent="-342900">
              <a:spcBef>
                <a:spcPct val="20000"/>
              </a:spcBef>
              <a:buClr>
                <a:srgbClr val="0000CC"/>
              </a:buClr>
              <a:defRPr/>
            </a:pPr>
            <a:endParaRPr lang="en-US" sz="2000" dirty="0">
              <a:latin typeface="Arial"/>
              <a:cs typeface="Arial"/>
            </a:endParaRPr>
          </a:p>
        </p:txBody>
      </p:sp>
      <p:pic>
        <p:nvPicPr>
          <p:cNvPr id="57349" name="Picture 14" descr="addin_tmp.png"/>
          <p:cNvPicPr>
            <a:picLocks noChangeAspect="1"/>
          </p:cNvPicPr>
          <p:nvPr>
            <p:custDataLst>
              <p:tags r:id="rId1"/>
            </p:custDataLst>
          </p:nvPr>
        </p:nvPicPr>
        <p:blipFill>
          <a:blip r:embed="rId9"/>
          <a:srcRect/>
          <a:stretch>
            <a:fillRect/>
          </a:stretch>
        </p:blipFill>
        <p:spPr bwMode="auto">
          <a:xfrm>
            <a:off x="2390775" y="1458913"/>
            <a:ext cx="2547938" cy="234950"/>
          </a:xfrm>
          <a:prstGeom prst="rect">
            <a:avLst/>
          </a:prstGeom>
          <a:noFill/>
          <a:ln w="9525">
            <a:noFill/>
            <a:miter lim="800000"/>
            <a:headEnd/>
            <a:tailEnd/>
          </a:ln>
        </p:spPr>
      </p:pic>
      <p:pic>
        <p:nvPicPr>
          <p:cNvPr id="57350" name="Picture 11" descr="addin_tmp.png"/>
          <p:cNvPicPr>
            <a:picLocks noChangeAspect="1"/>
          </p:cNvPicPr>
          <p:nvPr>
            <p:custDataLst>
              <p:tags r:id="rId2"/>
            </p:custDataLst>
          </p:nvPr>
        </p:nvPicPr>
        <p:blipFill>
          <a:blip r:embed="rId10"/>
          <a:srcRect/>
          <a:stretch>
            <a:fillRect/>
          </a:stretch>
        </p:blipFill>
        <p:spPr bwMode="auto">
          <a:xfrm>
            <a:off x="6553200" y="1447800"/>
            <a:ext cx="1828800" cy="265113"/>
          </a:xfrm>
          <a:prstGeom prst="rect">
            <a:avLst/>
          </a:prstGeom>
          <a:noFill/>
          <a:ln w="9525">
            <a:noFill/>
            <a:miter lim="800000"/>
            <a:headEnd/>
            <a:tailEnd/>
          </a:ln>
        </p:spPr>
      </p:pic>
      <p:pic>
        <p:nvPicPr>
          <p:cNvPr id="57351" name="Picture 18" descr="addin_tmp.png"/>
          <p:cNvPicPr>
            <a:picLocks noChangeAspect="1"/>
          </p:cNvPicPr>
          <p:nvPr>
            <p:custDataLst>
              <p:tags r:id="rId3"/>
            </p:custDataLst>
          </p:nvPr>
        </p:nvPicPr>
        <p:blipFill>
          <a:blip r:embed="rId11"/>
          <a:srcRect/>
          <a:stretch>
            <a:fillRect/>
          </a:stretch>
        </p:blipFill>
        <p:spPr bwMode="auto">
          <a:xfrm>
            <a:off x="3021013" y="2909888"/>
            <a:ext cx="762000" cy="266700"/>
          </a:xfrm>
          <a:prstGeom prst="rect">
            <a:avLst/>
          </a:prstGeom>
          <a:noFill/>
          <a:ln w="9525">
            <a:noFill/>
            <a:miter lim="800000"/>
            <a:headEnd/>
            <a:tailEnd/>
          </a:ln>
        </p:spPr>
      </p:pic>
      <p:pic>
        <p:nvPicPr>
          <p:cNvPr id="57352" name="Picture 13" descr="addin_tmp.png"/>
          <p:cNvPicPr>
            <a:picLocks noChangeAspect="1"/>
          </p:cNvPicPr>
          <p:nvPr>
            <p:custDataLst>
              <p:tags r:id="rId4"/>
            </p:custDataLst>
          </p:nvPr>
        </p:nvPicPr>
        <p:blipFill>
          <a:blip r:embed="rId12"/>
          <a:srcRect/>
          <a:stretch>
            <a:fillRect/>
          </a:stretch>
        </p:blipFill>
        <p:spPr bwMode="auto">
          <a:xfrm>
            <a:off x="2692400" y="1828800"/>
            <a:ext cx="2336800" cy="242888"/>
          </a:xfrm>
          <a:prstGeom prst="rect">
            <a:avLst/>
          </a:prstGeom>
          <a:noFill/>
          <a:ln w="9525">
            <a:noFill/>
            <a:miter lim="800000"/>
            <a:headEnd/>
            <a:tailEnd/>
          </a:ln>
        </p:spPr>
      </p:pic>
      <p:pic>
        <p:nvPicPr>
          <p:cNvPr id="57353" name="Picture 16" descr="addin_tmp.png"/>
          <p:cNvPicPr>
            <a:picLocks noChangeAspect="1"/>
          </p:cNvPicPr>
          <p:nvPr>
            <p:custDataLst>
              <p:tags r:id="rId5"/>
            </p:custDataLst>
          </p:nvPr>
        </p:nvPicPr>
        <p:blipFill>
          <a:blip r:embed="rId13"/>
          <a:srcRect/>
          <a:stretch>
            <a:fillRect/>
          </a:stretch>
        </p:blipFill>
        <p:spPr bwMode="auto">
          <a:xfrm>
            <a:off x="2486025" y="2198688"/>
            <a:ext cx="3843338" cy="292100"/>
          </a:xfrm>
          <a:prstGeom prst="rect">
            <a:avLst/>
          </a:prstGeom>
          <a:noFill/>
          <a:ln w="9525">
            <a:noFill/>
            <a:miter lim="800000"/>
            <a:headEnd/>
            <a:tailEnd/>
          </a:ln>
        </p:spPr>
      </p:pic>
      <p:pic>
        <p:nvPicPr>
          <p:cNvPr id="57354" name="Picture 19" descr="addin_tmp.png"/>
          <p:cNvPicPr>
            <a:picLocks noChangeAspect="1"/>
          </p:cNvPicPr>
          <p:nvPr>
            <p:custDataLst>
              <p:tags r:id="rId6"/>
            </p:custDataLst>
          </p:nvPr>
        </p:nvPicPr>
        <p:blipFill>
          <a:blip r:embed="rId14"/>
          <a:srcRect/>
          <a:stretch>
            <a:fillRect/>
          </a:stretch>
        </p:blipFill>
        <p:spPr bwMode="auto">
          <a:xfrm>
            <a:off x="2540000" y="2540000"/>
            <a:ext cx="2546350" cy="304800"/>
          </a:xfrm>
          <a:prstGeom prst="rect">
            <a:avLst/>
          </a:prstGeom>
          <a:noFill/>
          <a:ln w="9525">
            <a:noFill/>
            <a:miter lim="800000"/>
            <a:headEnd/>
            <a:tailEnd/>
          </a:ln>
        </p:spPr>
      </p:pic>
      <p:sp>
        <p:nvSpPr>
          <p:cNvPr id="57355" name="Rounded Rectangle 22"/>
          <p:cNvSpPr>
            <a:spLocks noChangeArrowheads="1"/>
          </p:cNvSpPr>
          <p:nvPr/>
        </p:nvSpPr>
        <p:spPr bwMode="auto">
          <a:xfrm>
            <a:off x="381000" y="1295400"/>
            <a:ext cx="8458200" cy="2209800"/>
          </a:xfrm>
          <a:prstGeom prst="roundRect">
            <a:avLst>
              <a:gd name="adj" fmla="val 16667"/>
            </a:avLst>
          </a:prstGeom>
          <a:noFill/>
          <a:ln w="44450" cmpd="dbl" algn="ctr">
            <a:solidFill>
              <a:srgbClr val="C00000"/>
            </a:solidFill>
            <a:round/>
            <a:headEnd/>
            <a:tailEnd/>
          </a:ln>
        </p:spPr>
        <p:txBody>
          <a:bodyPr/>
          <a:lstStyle/>
          <a:p>
            <a:pPr algn="ctr"/>
            <a:endParaRPr lang="en-US">
              <a:latin typeface="Arial" charset="0"/>
              <a:cs typeface="Arial" charset="0"/>
            </a:endParaRPr>
          </a:p>
        </p:txBody>
      </p:sp>
    </p:spTree>
  </p:cSld>
  <p:clrMapOvr>
    <a:masterClrMapping/>
  </p:clrMapOvr>
  <p:transition advTm="0"/>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Number Placeholder 3"/>
          <p:cNvSpPr>
            <a:spLocks noGrp="1"/>
          </p:cNvSpPr>
          <p:nvPr>
            <p:ph type="sldNum" sz="quarter" idx="12"/>
          </p:nvPr>
        </p:nvSpPr>
        <p:spPr>
          <a:noFill/>
        </p:spPr>
        <p:txBody>
          <a:bodyPr/>
          <a:lstStyle/>
          <a:p>
            <a:fld id="{FAE63B43-61E0-4ED0-B938-10798B3A3448}" type="slidenum">
              <a:rPr lang="en-US" altLang="en-US" smtClean="0">
                <a:latin typeface="Arial" charset="0"/>
                <a:cs typeface="Arial" charset="0"/>
              </a:rPr>
              <a:pPr/>
              <a:t>12</a:t>
            </a:fld>
            <a:endParaRPr lang="en-US" altLang="en-US" smtClean="0">
              <a:latin typeface="Arial" charset="0"/>
              <a:cs typeface="Arial" charset="0"/>
            </a:endParaRPr>
          </a:p>
        </p:txBody>
      </p:sp>
      <p:sp>
        <p:nvSpPr>
          <p:cNvPr id="43010" name="Slide Number Placeholder 5"/>
          <p:cNvSpPr txBox="1">
            <a:spLocks noGrp="1"/>
          </p:cNvSpPr>
          <p:nvPr/>
        </p:nvSpPr>
        <p:spPr bwMode="auto">
          <a:xfrm>
            <a:off x="6553200" y="6243638"/>
            <a:ext cx="2133600" cy="457200"/>
          </a:xfrm>
          <a:prstGeom prst="rect">
            <a:avLst/>
          </a:prstGeom>
          <a:noFill/>
          <a:ln w="9525">
            <a:noFill/>
            <a:miter lim="800000"/>
            <a:headEnd/>
            <a:tailEnd/>
          </a:ln>
        </p:spPr>
        <p:txBody>
          <a:bodyPr anchor="b"/>
          <a:lstStyle/>
          <a:p>
            <a:pPr algn="r"/>
            <a:fld id="{1BE7E729-098F-4AA7-BB71-2C7692F0DB00}" type="slidenum">
              <a:rPr lang="en-US" altLang="en-US" sz="1200">
                <a:latin typeface="Arial" charset="0"/>
                <a:cs typeface="Arial" charset="0"/>
              </a:rPr>
              <a:pPr algn="r"/>
              <a:t>12</a:t>
            </a:fld>
            <a:endParaRPr lang="en-US" altLang="en-US" sz="1200">
              <a:latin typeface="Arial" charset="0"/>
              <a:cs typeface="Arial" charset="0"/>
            </a:endParaRPr>
          </a:p>
        </p:txBody>
      </p:sp>
      <p:sp>
        <p:nvSpPr>
          <p:cNvPr id="43011" name="Rectangle 2"/>
          <p:cNvSpPr>
            <a:spLocks noGrp="1" noChangeArrowheads="1"/>
          </p:cNvSpPr>
          <p:nvPr>
            <p:ph type="title" idx="4294967295"/>
          </p:nvPr>
        </p:nvSpPr>
        <p:spPr>
          <a:xfrm>
            <a:off x="457200" y="277813"/>
            <a:ext cx="8686800" cy="1139825"/>
          </a:xfrm>
        </p:spPr>
        <p:txBody>
          <a:bodyPr/>
          <a:lstStyle/>
          <a:p>
            <a:pPr eaLnBrk="1" hangingPunct="1"/>
            <a:r>
              <a:rPr lang="en-US" smtClean="0">
                <a:cs typeface="Arial" charset="0"/>
              </a:rPr>
              <a:t>Synthetic data</a:t>
            </a:r>
          </a:p>
        </p:txBody>
      </p:sp>
      <p:sp>
        <p:nvSpPr>
          <p:cNvPr id="43012" name="Rectangle 26"/>
          <p:cNvSpPr>
            <a:spLocks noChangeArrowheads="1"/>
          </p:cNvSpPr>
          <p:nvPr/>
        </p:nvSpPr>
        <p:spPr bwMode="auto">
          <a:xfrm>
            <a:off x="228600" y="1143000"/>
            <a:ext cx="8763000" cy="533400"/>
          </a:xfrm>
          <a:prstGeom prst="rect">
            <a:avLst/>
          </a:prstGeom>
          <a:noFill/>
          <a:ln w="9525">
            <a:noFill/>
            <a:miter lim="800000"/>
            <a:headEnd/>
            <a:tailEnd/>
          </a:ln>
        </p:spPr>
        <p:txBody>
          <a:bodyPr/>
          <a:lstStyle/>
          <a:p>
            <a:pPr marL="342900" indent="-342900">
              <a:spcBef>
                <a:spcPct val="20000"/>
              </a:spcBef>
              <a:buClr>
                <a:srgbClr val="0000CC"/>
              </a:buClr>
              <a:buFont typeface="Wingdings" pitchFamily="2" charset="2"/>
              <a:buChar char="n"/>
            </a:pPr>
            <a:r>
              <a:rPr lang="en-US" sz="2000">
                <a:latin typeface="Arial" charset="0"/>
                <a:ea typeface="宋体" charset="-122"/>
                <a:cs typeface="Arial" charset="0"/>
              </a:rPr>
              <a:t>Random network topology</a:t>
            </a:r>
          </a:p>
          <a:p>
            <a:pPr marL="800100" lvl="1" indent="-342900">
              <a:spcBef>
                <a:spcPct val="20000"/>
              </a:spcBef>
              <a:buClr>
                <a:srgbClr val="0000CC"/>
              </a:buClr>
              <a:buFont typeface="Wingdings" pitchFamily="2" charset="2"/>
              <a:buChar char="Ø"/>
            </a:pPr>
            <a:r>
              <a:rPr lang="en-US" i="1">
                <a:latin typeface="Arial" charset="0"/>
                <a:ea typeface="宋体" charset="-122"/>
                <a:cs typeface="Arial" charset="0"/>
              </a:rPr>
              <a:t>N</a:t>
            </a:r>
            <a:r>
              <a:rPr lang="en-US">
                <a:latin typeface="Arial" charset="0"/>
                <a:ea typeface="宋体" charset="-122"/>
                <a:cs typeface="Arial" charset="0"/>
              </a:rPr>
              <a:t>=20, </a:t>
            </a:r>
            <a:r>
              <a:rPr lang="en-US" i="1">
                <a:latin typeface="Arial" charset="0"/>
                <a:ea typeface="宋体" charset="-122"/>
                <a:cs typeface="Arial" charset="0"/>
              </a:rPr>
              <a:t>L</a:t>
            </a:r>
            <a:r>
              <a:rPr lang="en-US">
                <a:latin typeface="Arial" charset="0"/>
                <a:ea typeface="宋体" charset="-122"/>
                <a:cs typeface="Arial" charset="0"/>
              </a:rPr>
              <a:t>=108, </a:t>
            </a:r>
            <a:r>
              <a:rPr lang="en-US" i="1">
                <a:latin typeface="Arial" charset="0"/>
                <a:ea typeface="宋体" charset="-122"/>
                <a:cs typeface="Arial" charset="0"/>
              </a:rPr>
              <a:t>F</a:t>
            </a:r>
            <a:r>
              <a:rPr lang="en-US">
                <a:latin typeface="Arial" charset="0"/>
                <a:ea typeface="宋体" charset="-122"/>
                <a:cs typeface="Arial" charset="0"/>
              </a:rPr>
              <a:t>=360, </a:t>
            </a:r>
            <a:r>
              <a:rPr lang="en-US" i="1">
                <a:latin typeface="Arial" charset="0"/>
                <a:ea typeface="宋体" charset="-122"/>
                <a:cs typeface="Arial" charset="0"/>
              </a:rPr>
              <a:t>T</a:t>
            </a:r>
            <a:r>
              <a:rPr lang="en-US">
                <a:latin typeface="Arial" charset="0"/>
                <a:ea typeface="宋体" charset="-122"/>
                <a:cs typeface="Arial" charset="0"/>
              </a:rPr>
              <a:t>=760</a:t>
            </a:r>
          </a:p>
          <a:p>
            <a:pPr marL="800100" lvl="1" indent="-342900">
              <a:spcBef>
                <a:spcPct val="20000"/>
              </a:spcBef>
              <a:buClr>
                <a:srgbClr val="0000CC"/>
              </a:buClr>
              <a:buFont typeface="Wingdings" pitchFamily="2" charset="2"/>
              <a:buChar char="Ø"/>
            </a:pPr>
            <a:r>
              <a:rPr lang="en-US">
                <a:latin typeface="Arial" charset="0"/>
                <a:ea typeface="宋体" charset="-122"/>
                <a:cs typeface="Arial" charset="0"/>
              </a:rPr>
              <a:t>Minimum hop-count routing</a:t>
            </a:r>
          </a:p>
          <a:p>
            <a:pPr marL="342900" indent="-342900">
              <a:spcBef>
                <a:spcPct val="20000"/>
              </a:spcBef>
              <a:buClr>
                <a:srgbClr val="0000CC"/>
              </a:buClr>
              <a:buFont typeface="Wingdings" pitchFamily="2" charset="2"/>
              <a:buChar char="n"/>
            </a:pPr>
            <a:endParaRPr lang="en-US" sz="2000">
              <a:solidFill>
                <a:srgbClr val="FF0000"/>
              </a:solidFill>
              <a:latin typeface="Arial" charset="0"/>
              <a:ea typeface="宋体" charset="-122"/>
              <a:cs typeface="Arial" charset="0"/>
            </a:endParaRPr>
          </a:p>
          <a:p>
            <a:pPr marL="342900" indent="-342900">
              <a:spcBef>
                <a:spcPct val="20000"/>
              </a:spcBef>
              <a:buClr>
                <a:srgbClr val="0000CC"/>
              </a:buClr>
              <a:buFont typeface="Wingdings" pitchFamily="2" charset="2"/>
              <a:buChar char="n"/>
            </a:pPr>
            <a:endParaRPr lang="en-US" sz="2000">
              <a:solidFill>
                <a:srgbClr val="FF0000"/>
              </a:solidFill>
              <a:latin typeface="Arial" charset="0"/>
              <a:ea typeface="宋体" charset="-122"/>
              <a:cs typeface="Arial" charset="0"/>
            </a:endParaRPr>
          </a:p>
          <a:p>
            <a:pPr marL="342900" indent="-342900">
              <a:spcBef>
                <a:spcPct val="20000"/>
              </a:spcBef>
              <a:buClr>
                <a:srgbClr val="0000CC"/>
              </a:buClr>
              <a:buFont typeface="Wingdings" pitchFamily="2" charset="2"/>
              <a:buChar char="n"/>
            </a:pPr>
            <a:endParaRPr lang="en-US" sz="2000">
              <a:solidFill>
                <a:srgbClr val="FF0000"/>
              </a:solidFill>
              <a:latin typeface="Arial" charset="0"/>
              <a:ea typeface="宋体" charset="-122"/>
              <a:cs typeface="Arial" charset="0"/>
            </a:endParaRPr>
          </a:p>
          <a:p>
            <a:pPr marL="342900" indent="-342900">
              <a:spcBef>
                <a:spcPct val="20000"/>
              </a:spcBef>
              <a:buClr>
                <a:srgbClr val="0000CC"/>
              </a:buClr>
              <a:buFont typeface="Wingdings" pitchFamily="2" charset="2"/>
              <a:buChar char="n"/>
            </a:pPr>
            <a:endParaRPr lang="en-US" sz="2000">
              <a:solidFill>
                <a:srgbClr val="FF0000"/>
              </a:solidFill>
              <a:latin typeface="Arial" charset="0"/>
              <a:ea typeface="宋体" charset="-122"/>
              <a:cs typeface="Arial" charset="0"/>
            </a:endParaRPr>
          </a:p>
          <a:p>
            <a:pPr marL="342900" indent="-342900">
              <a:spcBef>
                <a:spcPct val="20000"/>
              </a:spcBef>
              <a:buClr>
                <a:srgbClr val="0000CC"/>
              </a:buClr>
              <a:buFont typeface="Wingdings" pitchFamily="2" charset="2"/>
              <a:buChar char="n"/>
            </a:pPr>
            <a:endParaRPr lang="en-US" sz="2000">
              <a:solidFill>
                <a:srgbClr val="FF0000"/>
              </a:solidFill>
              <a:latin typeface="Arial" charset="0"/>
              <a:ea typeface="宋体" charset="-122"/>
              <a:cs typeface="Arial" charset="0"/>
            </a:endParaRPr>
          </a:p>
          <a:p>
            <a:pPr marL="342900" indent="-342900">
              <a:spcBef>
                <a:spcPct val="20000"/>
              </a:spcBef>
              <a:buClr>
                <a:srgbClr val="0000CC"/>
              </a:buClr>
              <a:buFont typeface="Wingdings" pitchFamily="2" charset="2"/>
              <a:buChar char="n"/>
            </a:pPr>
            <a:endParaRPr lang="en-US" sz="2000">
              <a:solidFill>
                <a:srgbClr val="FF0000"/>
              </a:solidFill>
              <a:latin typeface="Arial" charset="0"/>
              <a:ea typeface="宋体" charset="-122"/>
              <a:cs typeface="Arial" charset="0"/>
            </a:endParaRPr>
          </a:p>
          <a:p>
            <a:pPr marL="342900" indent="-342900">
              <a:spcBef>
                <a:spcPct val="20000"/>
              </a:spcBef>
              <a:buClr>
                <a:srgbClr val="0000CC"/>
              </a:buClr>
            </a:pPr>
            <a:endParaRPr lang="en-US" sz="2000">
              <a:latin typeface="Arial" charset="0"/>
              <a:ea typeface="宋体" charset="-122"/>
              <a:cs typeface="Arial" charset="0"/>
            </a:endParaRPr>
          </a:p>
        </p:txBody>
      </p:sp>
      <p:pic>
        <p:nvPicPr>
          <p:cNvPr id="43013" name="Picture 2"/>
          <p:cNvPicPr>
            <a:picLocks noChangeAspect="1" noChangeArrowheads="1"/>
          </p:cNvPicPr>
          <p:nvPr/>
        </p:nvPicPr>
        <p:blipFill>
          <a:blip r:embed="rId3"/>
          <a:srcRect/>
          <a:stretch>
            <a:fillRect/>
          </a:stretch>
        </p:blipFill>
        <p:spPr bwMode="auto">
          <a:xfrm>
            <a:off x="169863" y="2608263"/>
            <a:ext cx="4173537" cy="2573337"/>
          </a:xfrm>
          <a:prstGeom prst="rect">
            <a:avLst/>
          </a:prstGeom>
          <a:noFill/>
          <a:ln w="9525">
            <a:noFill/>
            <a:miter lim="800000"/>
            <a:headEnd/>
            <a:tailEnd/>
          </a:ln>
        </p:spPr>
      </p:pic>
      <p:pic>
        <p:nvPicPr>
          <p:cNvPr id="43014" name="Picture 3"/>
          <p:cNvPicPr>
            <a:picLocks noChangeAspect="1" noChangeArrowheads="1"/>
          </p:cNvPicPr>
          <p:nvPr/>
        </p:nvPicPr>
        <p:blipFill>
          <a:blip r:embed="rId4"/>
          <a:srcRect/>
          <a:stretch>
            <a:fillRect/>
          </a:stretch>
        </p:blipFill>
        <p:spPr bwMode="auto">
          <a:xfrm>
            <a:off x="4448175" y="228600"/>
            <a:ext cx="4079875" cy="2667000"/>
          </a:xfrm>
          <a:prstGeom prst="rect">
            <a:avLst/>
          </a:prstGeom>
          <a:noFill/>
          <a:ln w="9525">
            <a:noFill/>
            <a:miter lim="800000"/>
            <a:headEnd/>
            <a:tailEnd/>
          </a:ln>
        </p:spPr>
      </p:pic>
      <p:sp>
        <p:nvSpPr>
          <p:cNvPr id="43015" name="TextBox 20"/>
          <p:cNvSpPr txBox="1">
            <a:spLocks noChangeArrowheads="1"/>
          </p:cNvSpPr>
          <p:nvPr/>
        </p:nvSpPr>
        <p:spPr bwMode="auto">
          <a:xfrm>
            <a:off x="3546475" y="5449888"/>
            <a:ext cx="1177925" cy="646112"/>
          </a:xfrm>
          <a:prstGeom prst="rect">
            <a:avLst/>
          </a:prstGeom>
          <a:noFill/>
          <a:ln w="9525">
            <a:noFill/>
            <a:miter lim="800000"/>
            <a:headEnd/>
            <a:tailEnd/>
          </a:ln>
        </p:spPr>
        <p:txBody>
          <a:bodyPr wrap="none">
            <a:spAutoFit/>
          </a:bodyPr>
          <a:lstStyle/>
          <a:p>
            <a:pPr algn="ctr"/>
            <a:r>
              <a:rPr lang="en-US">
                <a:latin typeface="Arial" charset="0"/>
                <a:cs typeface="Arial" charset="0"/>
              </a:rPr>
              <a:t>P</a:t>
            </a:r>
            <a:r>
              <a:rPr lang="en-US" i="1" baseline="-25000">
                <a:latin typeface="Arial" charset="0"/>
                <a:cs typeface="Arial" charset="0"/>
              </a:rPr>
              <a:t>f</a:t>
            </a:r>
            <a:r>
              <a:rPr lang="en-US">
                <a:latin typeface="Arial" charset="0"/>
                <a:cs typeface="Arial" charset="0"/>
              </a:rPr>
              <a:t>=10</a:t>
            </a:r>
            <a:r>
              <a:rPr lang="en-US" baseline="30000">
                <a:latin typeface="Arial" charset="0"/>
                <a:cs typeface="Arial" charset="0"/>
              </a:rPr>
              <a:t>-4</a:t>
            </a:r>
          </a:p>
          <a:p>
            <a:pPr algn="ctr"/>
            <a:r>
              <a:rPr lang="en-US">
                <a:latin typeface="Arial" charset="0"/>
                <a:cs typeface="Arial" charset="0"/>
              </a:rPr>
              <a:t>P</a:t>
            </a:r>
            <a:r>
              <a:rPr lang="en-US" i="1" baseline="-25000">
                <a:latin typeface="Arial" charset="0"/>
                <a:cs typeface="Arial" charset="0"/>
              </a:rPr>
              <a:t>d</a:t>
            </a:r>
            <a:r>
              <a:rPr lang="en-US">
                <a:latin typeface="Arial" charset="0"/>
                <a:cs typeface="Arial" charset="0"/>
              </a:rPr>
              <a:t> = 0.97</a:t>
            </a:r>
          </a:p>
        </p:txBody>
      </p:sp>
      <p:pic>
        <p:nvPicPr>
          <p:cNvPr id="43016" name="Picture 21" descr="fig_3D_synthetic.png"/>
          <p:cNvPicPr>
            <a:picLocks noChangeAspect="1"/>
          </p:cNvPicPr>
          <p:nvPr/>
        </p:nvPicPr>
        <p:blipFill>
          <a:blip r:embed="rId5"/>
          <a:srcRect/>
          <a:stretch>
            <a:fillRect/>
          </a:stretch>
        </p:blipFill>
        <p:spPr bwMode="auto">
          <a:xfrm>
            <a:off x="5029200" y="3494088"/>
            <a:ext cx="3657600" cy="2678112"/>
          </a:xfrm>
          <a:prstGeom prst="rect">
            <a:avLst/>
          </a:prstGeom>
          <a:noFill/>
          <a:ln w="9525">
            <a:noFill/>
            <a:miter lim="800000"/>
            <a:headEnd/>
            <a:tailEnd/>
          </a:ln>
        </p:spPr>
      </p:pic>
      <p:sp>
        <p:nvSpPr>
          <p:cNvPr id="43017" name="TextBox 10"/>
          <p:cNvSpPr txBox="1">
            <a:spLocks noChangeArrowheads="1"/>
          </p:cNvSpPr>
          <p:nvPr/>
        </p:nvSpPr>
        <p:spPr bwMode="auto">
          <a:xfrm>
            <a:off x="7620000" y="3286125"/>
            <a:ext cx="1377950" cy="523875"/>
          </a:xfrm>
          <a:prstGeom prst="rect">
            <a:avLst/>
          </a:prstGeom>
          <a:noFill/>
          <a:ln w="9525">
            <a:noFill/>
            <a:miter lim="800000"/>
            <a:headEnd/>
            <a:tailEnd/>
          </a:ln>
        </p:spPr>
        <p:txBody>
          <a:bodyPr wrap="none">
            <a:spAutoFit/>
          </a:bodyPr>
          <a:lstStyle/>
          <a:p>
            <a:r>
              <a:rPr lang="en-US" sz="1400" b="1">
                <a:solidFill>
                  <a:srgbClr val="0000CC"/>
                </a:solidFill>
                <a:latin typeface="Arial" charset="0"/>
                <a:cs typeface="Arial" charset="0"/>
              </a:rPr>
              <a:t>---- True</a:t>
            </a:r>
          </a:p>
          <a:p>
            <a:r>
              <a:rPr lang="en-US" sz="1400" b="1">
                <a:solidFill>
                  <a:srgbClr val="FF0000"/>
                </a:solidFill>
                <a:latin typeface="Arial" charset="0"/>
                <a:cs typeface="Arial" charset="0"/>
              </a:rPr>
              <a:t>----  Estimated</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Slide Number Placeholder 3"/>
          <p:cNvSpPr>
            <a:spLocks noGrp="1"/>
          </p:cNvSpPr>
          <p:nvPr>
            <p:ph type="sldNum" sz="quarter" idx="12"/>
          </p:nvPr>
        </p:nvSpPr>
        <p:spPr>
          <a:noFill/>
        </p:spPr>
        <p:txBody>
          <a:bodyPr/>
          <a:lstStyle/>
          <a:p>
            <a:fld id="{BFD7FA88-4BF7-45FB-A919-733CD76E24FD}" type="slidenum">
              <a:rPr lang="en-US" altLang="en-US" smtClean="0">
                <a:latin typeface="Arial" charset="0"/>
                <a:cs typeface="Arial" charset="0"/>
              </a:rPr>
              <a:pPr/>
              <a:t>13</a:t>
            </a:fld>
            <a:endParaRPr lang="en-US" altLang="en-US" smtClean="0">
              <a:latin typeface="Arial" charset="0"/>
              <a:cs typeface="Arial" charset="0"/>
            </a:endParaRPr>
          </a:p>
        </p:txBody>
      </p:sp>
      <p:sp>
        <p:nvSpPr>
          <p:cNvPr id="45058" name="Slide Number Placeholder 5"/>
          <p:cNvSpPr txBox="1">
            <a:spLocks noGrp="1"/>
          </p:cNvSpPr>
          <p:nvPr/>
        </p:nvSpPr>
        <p:spPr bwMode="auto">
          <a:xfrm>
            <a:off x="6553200" y="6243638"/>
            <a:ext cx="2133600" cy="457200"/>
          </a:xfrm>
          <a:prstGeom prst="rect">
            <a:avLst/>
          </a:prstGeom>
          <a:noFill/>
          <a:ln w="9525">
            <a:noFill/>
            <a:miter lim="800000"/>
            <a:headEnd/>
            <a:tailEnd/>
          </a:ln>
        </p:spPr>
        <p:txBody>
          <a:bodyPr anchor="b"/>
          <a:lstStyle/>
          <a:p>
            <a:pPr algn="r"/>
            <a:fld id="{C16CA010-40EE-4A0A-AC83-89C1408F068D}" type="slidenum">
              <a:rPr lang="en-US" altLang="en-US" sz="1200">
                <a:latin typeface="Arial" charset="0"/>
                <a:cs typeface="Arial" charset="0"/>
              </a:rPr>
              <a:pPr algn="r"/>
              <a:t>13</a:t>
            </a:fld>
            <a:endParaRPr lang="en-US" altLang="en-US" sz="1200">
              <a:latin typeface="Arial" charset="0"/>
              <a:cs typeface="Arial" charset="0"/>
            </a:endParaRPr>
          </a:p>
        </p:txBody>
      </p:sp>
      <p:sp>
        <p:nvSpPr>
          <p:cNvPr id="45059" name="Rectangle 2"/>
          <p:cNvSpPr>
            <a:spLocks noGrp="1" noChangeArrowheads="1"/>
          </p:cNvSpPr>
          <p:nvPr>
            <p:ph type="title" idx="4294967295"/>
          </p:nvPr>
        </p:nvSpPr>
        <p:spPr>
          <a:xfrm>
            <a:off x="457200" y="277813"/>
            <a:ext cx="8686800" cy="1139825"/>
          </a:xfrm>
        </p:spPr>
        <p:txBody>
          <a:bodyPr/>
          <a:lstStyle/>
          <a:p>
            <a:pPr eaLnBrk="1" hangingPunct="1"/>
            <a:r>
              <a:rPr lang="en-US" smtClean="0">
                <a:cs typeface="Arial" charset="0"/>
              </a:rPr>
              <a:t>Real data</a:t>
            </a:r>
          </a:p>
        </p:txBody>
      </p:sp>
      <p:sp>
        <p:nvSpPr>
          <p:cNvPr id="45060" name="Rectangle 26"/>
          <p:cNvSpPr>
            <a:spLocks noChangeArrowheads="1"/>
          </p:cNvSpPr>
          <p:nvPr/>
        </p:nvSpPr>
        <p:spPr bwMode="auto">
          <a:xfrm>
            <a:off x="228600" y="1143000"/>
            <a:ext cx="8763000" cy="533400"/>
          </a:xfrm>
          <a:prstGeom prst="rect">
            <a:avLst/>
          </a:prstGeom>
          <a:noFill/>
          <a:ln w="9525">
            <a:noFill/>
            <a:miter lim="800000"/>
            <a:headEnd/>
            <a:tailEnd/>
          </a:ln>
        </p:spPr>
        <p:txBody>
          <a:bodyPr/>
          <a:lstStyle/>
          <a:p>
            <a:pPr marL="342900" indent="-342900">
              <a:spcBef>
                <a:spcPct val="20000"/>
              </a:spcBef>
              <a:buClr>
                <a:srgbClr val="0000CC"/>
              </a:buClr>
              <a:buFont typeface="Wingdings" pitchFamily="2" charset="2"/>
              <a:buChar char="n"/>
            </a:pPr>
            <a:r>
              <a:rPr lang="en-US" altLang="zh-CN" sz="2000">
                <a:latin typeface="Arial" charset="0"/>
                <a:ea typeface="宋体" charset="-122"/>
                <a:cs typeface="Arial" charset="0"/>
              </a:rPr>
              <a:t>Abilene network data </a:t>
            </a:r>
          </a:p>
          <a:p>
            <a:pPr marL="800100" lvl="1" indent="-342900">
              <a:spcBef>
                <a:spcPct val="20000"/>
              </a:spcBef>
              <a:buClr>
                <a:srgbClr val="0000CC"/>
              </a:buClr>
              <a:buFont typeface="Wingdings" pitchFamily="2" charset="2"/>
              <a:buChar char="Ø"/>
            </a:pPr>
            <a:r>
              <a:rPr lang="en-US" altLang="zh-CN">
                <a:latin typeface="Arial" charset="0"/>
                <a:ea typeface="宋体" charset="-122"/>
                <a:cs typeface="Arial" charset="0"/>
              </a:rPr>
              <a:t>Dec. 8-28, 2008</a:t>
            </a:r>
          </a:p>
          <a:p>
            <a:pPr marL="800100" lvl="1" indent="-342900">
              <a:spcBef>
                <a:spcPct val="20000"/>
              </a:spcBef>
              <a:buClr>
                <a:srgbClr val="0000CC"/>
              </a:buClr>
              <a:buFont typeface="Wingdings" pitchFamily="2" charset="2"/>
              <a:buChar char="Ø"/>
            </a:pPr>
            <a:r>
              <a:rPr lang="en-US" i="1">
                <a:latin typeface="Arial" charset="0"/>
                <a:ea typeface="宋体" charset="-122"/>
                <a:cs typeface="Arial" charset="0"/>
              </a:rPr>
              <a:t>N</a:t>
            </a:r>
            <a:r>
              <a:rPr lang="en-US">
                <a:latin typeface="Arial" charset="0"/>
                <a:ea typeface="宋体" charset="-122"/>
                <a:cs typeface="Arial" charset="0"/>
              </a:rPr>
              <a:t>=11, </a:t>
            </a:r>
            <a:r>
              <a:rPr lang="en-US" i="1">
                <a:latin typeface="Arial" charset="0"/>
                <a:ea typeface="宋体" charset="-122"/>
                <a:cs typeface="Arial" charset="0"/>
              </a:rPr>
              <a:t>L</a:t>
            </a:r>
            <a:r>
              <a:rPr lang="en-US">
                <a:latin typeface="Arial" charset="0"/>
                <a:ea typeface="宋体" charset="-122"/>
                <a:cs typeface="Arial" charset="0"/>
              </a:rPr>
              <a:t>=41, </a:t>
            </a:r>
            <a:r>
              <a:rPr lang="en-US" i="1">
                <a:latin typeface="Arial" charset="0"/>
                <a:ea typeface="宋体" charset="-122"/>
                <a:cs typeface="Arial" charset="0"/>
              </a:rPr>
              <a:t>F</a:t>
            </a:r>
            <a:r>
              <a:rPr lang="en-US">
                <a:latin typeface="Arial" charset="0"/>
                <a:ea typeface="宋体" charset="-122"/>
                <a:cs typeface="Arial" charset="0"/>
              </a:rPr>
              <a:t>=121, </a:t>
            </a:r>
            <a:r>
              <a:rPr lang="en-US" i="1">
                <a:latin typeface="Arial" charset="0"/>
                <a:ea typeface="宋体" charset="-122"/>
                <a:cs typeface="Arial" charset="0"/>
              </a:rPr>
              <a:t>T</a:t>
            </a:r>
            <a:r>
              <a:rPr lang="en-US">
                <a:latin typeface="Arial" charset="0"/>
                <a:ea typeface="宋体" charset="-122"/>
                <a:cs typeface="Arial" charset="0"/>
              </a:rPr>
              <a:t>=504</a:t>
            </a:r>
          </a:p>
          <a:p>
            <a:pPr marL="342900" indent="-342900">
              <a:spcBef>
                <a:spcPct val="20000"/>
              </a:spcBef>
              <a:buClr>
                <a:srgbClr val="0000CC"/>
              </a:buClr>
              <a:buFont typeface="Wingdings" pitchFamily="2" charset="2"/>
              <a:buChar char="n"/>
            </a:pPr>
            <a:endParaRPr lang="en-US" sz="2000">
              <a:solidFill>
                <a:srgbClr val="FF0000"/>
              </a:solidFill>
              <a:latin typeface="Arial" charset="0"/>
              <a:ea typeface="宋体" charset="-122"/>
              <a:cs typeface="Arial" charset="0"/>
            </a:endParaRPr>
          </a:p>
          <a:p>
            <a:pPr marL="342900" indent="-342900">
              <a:spcBef>
                <a:spcPct val="20000"/>
              </a:spcBef>
              <a:buClr>
                <a:srgbClr val="0000CC"/>
              </a:buClr>
              <a:buFont typeface="Wingdings" pitchFamily="2" charset="2"/>
              <a:buChar char="n"/>
            </a:pPr>
            <a:endParaRPr lang="en-US" sz="2000">
              <a:solidFill>
                <a:srgbClr val="FF0000"/>
              </a:solidFill>
              <a:latin typeface="Arial" charset="0"/>
              <a:ea typeface="宋体" charset="-122"/>
              <a:cs typeface="Arial" charset="0"/>
            </a:endParaRPr>
          </a:p>
          <a:p>
            <a:pPr marL="342900" indent="-342900">
              <a:spcBef>
                <a:spcPct val="20000"/>
              </a:spcBef>
              <a:buClr>
                <a:srgbClr val="0000CC"/>
              </a:buClr>
              <a:buFont typeface="Wingdings" pitchFamily="2" charset="2"/>
              <a:buChar char="n"/>
            </a:pPr>
            <a:endParaRPr lang="en-US" sz="2000">
              <a:solidFill>
                <a:srgbClr val="FF0000"/>
              </a:solidFill>
              <a:latin typeface="Arial" charset="0"/>
              <a:ea typeface="宋体" charset="-122"/>
              <a:cs typeface="Arial" charset="0"/>
            </a:endParaRPr>
          </a:p>
          <a:p>
            <a:pPr marL="342900" indent="-342900">
              <a:spcBef>
                <a:spcPct val="20000"/>
              </a:spcBef>
              <a:buClr>
                <a:srgbClr val="0000CC"/>
              </a:buClr>
              <a:buFont typeface="Wingdings" pitchFamily="2" charset="2"/>
              <a:buChar char="n"/>
            </a:pPr>
            <a:endParaRPr lang="en-US" sz="2000">
              <a:solidFill>
                <a:srgbClr val="FF0000"/>
              </a:solidFill>
              <a:latin typeface="Arial" charset="0"/>
              <a:ea typeface="宋体" charset="-122"/>
              <a:cs typeface="Arial" charset="0"/>
            </a:endParaRPr>
          </a:p>
          <a:p>
            <a:pPr marL="342900" indent="-342900">
              <a:spcBef>
                <a:spcPct val="20000"/>
              </a:spcBef>
              <a:buClr>
                <a:srgbClr val="0000CC"/>
              </a:buClr>
              <a:buFont typeface="Wingdings" pitchFamily="2" charset="2"/>
              <a:buChar char="n"/>
            </a:pPr>
            <a:endParaRPr lang="en-US" sz="2000">
              <a:solidFill>
                <a:srgbClr val="FF0000"/>
              </a:solidFill>
              <a:latin typeface="Arial" charset="0"/>
              <a:ea typeface="宋体" charset="-122"/>
              <a:cs typeface="Arial" charset="0"/>
            </a:endParaRPr>
          </a:p>
          <a:p>
            <a:pPr marL="342900" indent="-342900">
              <a:spcBef>
                <a:spcPct val="20000"/>
              </a:spcBef>
              <a:buClr>
                <a:srgbClr val="0000CC"/>
              </a:buClr>
              <a:buFont typeface="Wingdings" pitchFamily="2" charset="2"/>
              <a:buChar char="n"/>
            </a:pPr>
            <a:endParaRPr lang="en-US" sz="2000">
              <a:solidFill>
                <a:srgbClr val="FF0000"/>
              </a:solidFill>
              <a:latin typeface="Arial" charset="0"/>
              <a:ea typeface="宋体" charset="-122"/>
              <a:cs typeface="Arial" charset="0"/>
            </a:endParaRPr>
          </a:p>
          <a:p>
            <a:pPr marL="342900" indent="-342900">
              <a:spcBef>
                <a:spcPct val="20000"/>
              </a:spcBef>
              <a:buClr>
                <a:srgbClr val="0000CC"/>
              </a:buClr>
            </a:pPr>
            <a:endParaRPr lang="en-US" sz="2000">
              <a:latin typeface="Arial" charset="0"/>
              <a:ea typeface="宋体" charset="-122"/>
              <a:cs typeface="Arial" charset="0"/>
            </a:endParaRPr>
          </a:p>
        </p:txBody>
      </p:sp>
      <p:pic>
        <p:nvPicPr>
          <p:cNvPr id="45061" name="Picture 2" descr="http://t0.gstatic.com/images?q=tbn:ANd9GcTYZYp_IW-DAlsPQnQ7_zNZ1oUcfxOfJroeeujctJKZBX72GDhPug"/>
          <p:cNvPicPr>
            <a:picLocks noChangeAspect="1" noChangeArrowheads="1"/>
          </p:cNvPicPr>
          <p:nvPr/>
        </p:nvPicPr>
        <p:blipFill>
          <a:blip r:embed="rId3"/>
          <a:srcRect/>
          <a:stretch>
            <a:fillRect/>
          </a:stretch>
        </p:blipFill>
        <p:spPr bwMode="auto">
          <a:xfrm>
            <a:off x="5562600" y="685800"/>
            <a:ext cx="2971800" cy="1846263"/>
          </a:xfrm>
          <a:prstGeom prst="rect">
            <a:avLst/>
          </a:prstGeom>
          <a:noFill/>
          <a:ln w="9525">
            <a:noFill/>
            <a:miter lim="800000"/>
            <a:headEnd/>
            <a:tailEnd/>
          </a:ln>
        </p:spPr>
      </p:pic>
      <p:pic>
        <p:nvPicPr>
          <p:cNvPr id="45062" name="Picture 2"/>
          <p:cNvPicPr>
            <a:picLocks noChangeAspect="1" noChangeArrowheads="1"/>
          </p:cNvPicPr>
          <p:nvPr/>
        </p:nvPicPr>
        <p:blipFill>
          <a:blip r:embed="rId4"/>
          <a:srcRect/>
          <a:stretch>
            <a:fillRect/>
          </a:stretch>
        </p:blipFill>
        <p:spPr bwMode="auto">
          <a:xfrm>
            <a:off x="4262438" y="2771775"/>
            <a:ext cx="4805362" cy="3400425"/>
          </a:xfrm>
          <a:prstGeom prst="rect">
            <a:avLst/>
          </a:prstGeom>
          <a:noFill/>
          <a:ln w="9525">
            <a:noFill/>
            <a:miter lim="800000"/>
            <a:headEnd/>
            <a:tailEnd/>
          </a:ln>
        </p:spPr>
      </p:pic>
      <p:sp>
        <p:nvSpPr>
          <p:cNvPr id="45063" name="TextBox 10"/>
          <p:cNvSpPr txBox="1">
            <a:spLocks noChangeArrowheads="1"/>
          </p:cNvSpPr>
          <p:nvPr/>
        </p:nvSpPr>
        <p:spPr bwMode="auto">
          <a:xfrm>
            <a:off x="3657600" y="4953000"/>
            <a:ext cx="1152525" cy="923925"/>
          </a:xfrm>
          <a:prstGeom prst="rect">
            <a:avLst/>
          </a:prstGeom>
          <a:noFill/>
          <a:ln w="9525">
            <a:noFill/>
            <a:miter lim="800000"/>
            <a:headEnd/>
            <a:tailEnd/>
          </a:ln>
        </p:spPr>
        <p:txBody>
          <a:bodyPr wrap="none">
            <a:spAutoFit/>
          </a:bodyPr>
          <a:lstStyle/>
          <a:p>
            <a:pPr algn="ctr"/>
            <a:r>
              <a:rPr lang="en-US">
                <a:latin typeface="Arial" charset="0"/>
                <a:cs typeface="Arial" charset="0"/>
              </a:rPr>
              <a:t>P</a:t>
            </a:r>
            <a:r>
              <a:rPr lang="en-US" i="1" baseline="-25000">
                <a:latin typeface="Arial" charset="0"/>
                <a:cs typeface="Arial" charset="0"/>
              </a:rPr>
              <a:t>f</a:t>
            </a:r>
            <a:r>
              <a:rPr lang="en-US" baseline="-25000">
                <a:latin typeface="Arial" charset="0"/>
                <a:cs typeface="Arial" charset="0"/>
              </a:rPr>
              <a:t> </a:t>
            </a:r>
            <a:r>
              <a:rPr lang="en-US">
                <a:latin typeface="Arial" charset="0"/>
                <a:cs typeface="Arial" charset="0"/>
              </a:rPr>
              <a:t>= 0.03</a:t>
            </a:r>
          </a:p>
          <a:p>
            <a:pPr algn="ctr"/>
            <a:r>
              <a:rPr lang="en-US">
                <a:latin typeface="Arial" charset="0"/>
                <a:cs typeface="Arial" charset="0"/>
              </a:rPr>
              <a:t>P</a:t>
            </a:r>
            <a:r>
              <a:rPr lang="en-US" i="1" baseline="-25000">
                <a:latin typeface="Arial" charset="0"/>
                <a:cs typeface="Arial" charset="0"/>
              </a:rPr>
              <a:t>d</a:t>
            </a:r>
            <a:r>
              <a:rPr lang="en-US" baseline="-25000">
                <a:latin typeface="Arial" charset="0"/>
                <a:cs typeface="Arial" charset="0"/>
              </a:rPr>
              <a:t> </a:t>
            </a:r>
            <a:r>
              <a:rPr lang="en-US">
                <a:latin typeface="Arial" charset="0"/>
                <a:cs typeface="Arial" charset="0"/>
              </a:rPr>
              <a:t>= 0.92</a:t>
            </a:r>
          </a:p>
          <a:p>
            <a:pPr algn="ctr"/>
            <a:r>
              <a:rPr lang="en-US">
                <a:latin typeface="Arial" charset="0"/>
                <a:cs typeface="Arial" charset="0"/>
              </a:rPr>
              <a:t>Q</a:t>
            </a:r>
            <a:r>
              <a:rPr lang="en-US" i="1" baseline="-25000">
                <a:latin typeface="Arial" charset="0"/>
                <a:cs typeface="Arial" charset="0"/>
              </a:rPr>
              <a:t>e</a:t>
            </a:r>
            <a:r>
              <a:rPr lang="en-US" baseline="-25000">
                <a:latin typeface="Arial" charset="0"/>
                <a:cs typeface="Arial" charset="0"/>
              </a:rPr>
              <a:t> </a:t>
            </a:r>
            <a:r>
              <a:rPr lang="en-US">
                <a:latin typeface="Arial" charset="0"/>
                <a:cs typeface="Arial" charset="0"/>
              </a:rPr>
              <a:t>= 27%</a:t>
            </a:r>
          </a:p>
        </p:txBody>
      </p:sp>
      <p:pic>
        <p:nvPicPr>
          <p:cNvPr id="45064" name="Picture 4"/>
          <p:cNvPicPr>
            <a:picLocks noChangeAspect="1" noChangeArrowheads="1"/>
          </p:cNvPicPr>
          <p:nvPr/>
        </p:nvPicPr>
        <p:blipFill>
          <a:blip r:embed="rId5"/>
          <a:srcRect/>
          <a:stretch>
            <a:fillRect/>
          </a:stretch>
        </p:blipFill>
        <p:spPr bwMode="auto">
          <a:xfrm>
            <a:off x="76200" y="2362200"/>
            <a:ext cx="4195763" cy="2743200"/>
          </a:xfrm>
          <a:prstGeom prst="rect">
            <a:avLst/>
          </a:prstGeom>
          <a:noFill/>
          <a:ln w="9525">
            <a:noFill/>
            <a:miter lim="800000"/>
            <a:headEnd/>
            <a:tailEnd/>
          </a:ln>
        </p:spPr>
      </p:pic>
      <p:sp>
        <p:nvSpPr>
          <p:cNvPr id="45066" name="TextBox 10"/>
          <p:cNvSpPr txBox="1">
            <a:spLocks noChangeArrowheads="1"/>
          </p:cNvSpPr>
          <p:nvPr/>
        </p:nvSpPr>
        <p:spPr bwMode="auto">
          <a:xfrm>
            <a:off x="7543800" y="2692400"/>
            <a:ext cx="1377950" cy="522288"/>
          </a:xfrm>
          <a:prstGeom prst="rect">
            <a:avLst/>
          </a:prstGeom>
          <a:noFill/>
          <a:ln w="9525">
            <a:noFill/>
            <a:miter lim="800000"/>
            <a:headEnd/>
            <a:tailEnd/>
          </a:ln>
        </p:spPr>
        <p:txBody>
          <a:bodyPr wrap="none">
            <a:spAutoFit/>
          </a:bodyPr>
          <a:lstStyle/>
          <a:p>
            <a:r>
              <a:rPr lang="en-US" sz="1400" b="1">
                <a:solidFill>
                  <a:srgbClr val="0000CC"/>
                </a:solidFill>
                <a:latin typeface="Arial" charset="0"/>
                <a:cs typeface="Arial" charset="0"/>
              </a:rPr>
              <a:t>---- True</a:t>
            </a:r>
          </a:p>
          <a:p>
            <a:r>
              <a:rPr lang="en-US" sz="1400" b="1">
                <a:solidFill>
                  <a:srgbClr val="FF0000"/>
                </a:solidFill>
                <a:latin typeface="Arial" charset="0"/>
                <a:cs typeface="Arial" charset="0"/>
              </a:rPr>
              <a:t>----  Estimated</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Slide Number Placeholder 3"/>
          <p:cNvSpPr>
            <a:spLocks noGrp="1"/>
          </p:cNvSpPr>
          <p:nvPr>
            <p:ph type="sldNum" sz="quarter" idx="12"/>
          </p:nvPr>
        </p:nvSpPr>
        <p:spPr>
          <a:noFill/>
        </p:spPr>
        <p:txBody>
          <a:bodyPr/>
          <a:lstStyle/>
          <a:p>
            <a:fld id="{3FDC400B-0D06-4236-A3D8-60076815A656}" type="slidenum">
              <a:rPr lang="en-US" altLang="en-US" smtClean="0">
                <a:latin typeface="Arial" charset="0"/>
                <a:cs typeface="Arial" charset="0"/>
              </a:rPr>
              <a:pPr/>
              <a:t>14</a:t>
            </a:fld>
            <a:endParaRPr lang="en-US" altLang="en-US" smtClean="0">
              <a:latin typeface="Arial" charset="0"/>
              <a:cs typeface="Arial" charset="0"/>
            </a:endParaRPr>
          </a:p>
        </p:txBody>
      </p:sp>
      <p:sp>
        <p:nvSpPr>
          <p:cNvPr id="59394" name="Slide Number Placeholder 5"/>
          <p:cNvSpPr txBox="1">
            <a:spLocks noGrp="1"/>
          </p:cNvSpPr>
          <p:nvPr/>
        </p:nvSpPr>
        <p:spPr bwMode="auto">
          <a:xfrm>
            <a:off x="6553200" y="6243638"/>
            <a:ext cx="2133600" cy="457200"/>
          </a:xfrm>
          <a:prstGeom prst="rect">
            <a:avLst/>
          </a:prstGeom>
          <a:noFill/>
          <a:ln w="9525">
            <a:noFill/>
            <a:miter lim="800000"/>
            <a:headEnd/>
            <a:tailEnd/>
          </a:ln>
        </p:spPr>
        <p:txBody>
          <a:bodyPr anchor="b"/>
          <a:lstStyle/>
          <a:p>
            <a:pPr algn="r"/>
            <a:fld id="{CD66C29C-4F17-4561-AF57-ABB9B8541AF6}" type="slidenum">
              <a:rPr lang="en-US" altLang="en-US" sz="1200">
                <a:latin typeface="Arial" charset="0"/>
                <a:cs typeface="Arial" charset="0"/>
              </a:rPr>
              <a:pPr algn="r"/>
              <a:t>14</a:t>
            </a:fld>
            <a:endParaRPr lang="en-US" altLang="en-US" sz="1200">
              <a:latin typeface="Arial" charset="0"/>
              <a:cs typeface="Arial" charset="0"/>
            </a:endParaRPr>
          </a:p>
        </p:txBody>
      </p:sp>
      <p:sp>
        <p:nvSpPr>
          <p:cNvPr id="59395" name="Rectangle 2"/>
          <p:cNvSpPr>
            <a:spLocks noGrp="1" noChangeArrowheads="1"/>
          </p:cNvSpPr>
          <p:nvPr>
            <p:ph type="title" idx="4294967295"/>
          </p:nvPr>
        </p:nvSpPr>
        <p:spPr/>
        <p:txBody>
          <a:bodyPr/>
          <a:lstStyle/>
          <a:p>
            <a:pPr eaLnBrk="1" hangingPunct="1"/>
            <a:r>
              <a:rPr lang="en-US" smtClean="0">
                <a:cs typeface="Arial" charset="0"/>
              </a:rPr>
              <a:t>Concluding summary</a:t>
            </a:r>
          </a:p>
        </p:txBody>
      </p:sp>
      <p:sp>
        <p:nvSpPr>
          <p:cNvPr id="59396" name="Rectangle 3"/>
          <p:cNvSpPr>
            <a:spLocks noGrp="1" noChangeArrowheads="1"/>
          </p:cNvSpPr>
          <p:nvPr>
            <p:ph type="body" idx="4294967295"/>
          </p:nvPr>
        </p:nvSpPr>
        <p:spPr>
          <a:xfrm>
            <a:off x="330200" y="1346200"/>
            <a:ext cx="8788400" cy="558800"/>
          </a:xfrm>
        </p:spPr>
        <p:txBody>
          <a:bodyPr/>
          <a:lstStyle/>
          <a:p>
            <a:pPr eaLnBrk="1" hangingPunct="1"/>
            <a:r>
              <a:rPr lang="en-US" altLang="zh-CN" sz="2000" smtClean="0">
                <a:latin typeface="Arial" charset="0"/>
                <a:ea typeface="宋体" charset="-122"/>
                <a:cs typeface="Arial" charset="0"/>
              </a:rPr>
              <a:t>Anomalies challenge QoS provisioning</a:t>
            </a:r>
            <a:endParaRPr lang="en-US" sz="2000" smtClean="0">
              <a:latin typeface="Arial" charset="0"/>
              <a:ea typeface="宋体" charset="-122"/>
              <a:cs typeface="Arial" charset="0"/>
            </a:endParaRPr>
          </a:p>
        </p:txBody>
      </p:sp>
      <p:sp>
        <p:nvSpPr>
          <p:cNvPr id="59397" name="Rectangle 11"/>
          <p:cNvSpPr>
            <a:spLocks noChangeArrowheads="1"/>
          </p:cNvSpPr>
          <p:nvPr/>
        </p:nvSpPr>
        <p:spPr bwMode="auto">
          <a:xfrm>
            <a:off x="723900" y="3232150"/>
            <a:ext cx="8077200" cy="400050"/>
          </a:xfrm>
          <a:prstGeom prst="rect">
            <a:avLst/>
          </a:prstGeom>
          <a:noFill/>
          <a:ln w="9525">
            <a:noFill/>
            <a:miter lim="800000"/>
            <a:headEnd/>
            <a:tailEnd/>
          </a:ln>
        </p:spPr>
        <p:txBody>
          <a:bodyPr>
            <a:spAutoFit/>
          </a:bodyPr>
          <a:lstStyle/>
          <a:p>
            <a:pPr marL="342900" indent="-342900">
              <a:spcBef>
                <a:spcPct val="20000"/>
              </a:spcBef>
              <a:spcAft>
                <a:spcPts val="1000"/>
              </a:spcAft>
              <a:buClr>
                <a:srgbClr val="0000CC"/>
              </a:buClr>
              <a:buFont typeface="Wingdings" pitchFamily="2" charset="2"/>
              <a:buChar char="Ø"/>
            </a:pPr>
            <a:r>
              <a:rPr lang="en-US" altLang="zh-CN" sz="2000">
                <a:latin typeface="Arial" charset="0"/>
                <a:ea typeface="宋体" charset="-122"/>
                <a:cs typeface="Arial" charset="0"/>
              </a:rPr>
              <a:t>Identify when and where anomalies occur</a:t>
            </a:r>
          </a:p>
        </p:txBody>
      </p:sp>
      <p:sp>
        <p:nvSpPr>
          <p:cNvPr id="13" name="Rectangle 3"/>
          <p:cNvSpPr txBox="1">
            <a:spLocks noChangeArrowheads="1"/>
          </p:cNvSpPr>
          <p:nvPr/>
        </p:nvSpPr>
        <p:spPr bwMode="auto">
          <a:xfrm>
            <a:off x="330200" y="1841500"/>
            <a:ext cx="8788400" cy="558800"/>
          </a:xfrm>
          <a:prstGeom prst="rect">
            <a:avLst/>
          </a:prstGeom>
          <a:noFill/>
          <a:ln w="9525">
            <a:noFill/>
            <a:miter lim="800000"/>
            <a:headEnd/>
            <a:tailEnd/>
          </a:ln>
        </p:spPr>
        <p:txBody>
          <a:bodyPr/>
          <a:lstStyle/>
          <a:p>
            <a:pPr marL="342900" indent="-342900">
              <a:spcBef>
                <a:spcPct val="20000"/>
              </a:spcBef>
              <a:buClr>
                <a:srgbClr val="0000CC"/>
              </a:buClr>
              <a:buFont typeface="Wingdings" pitchFamily="2" charset="2"/>
              <a:buChar char="n"/>
            </a:pPr>
            <a:r>
              <a:rPr lang="en-US" altLang="zh-CN" sz="2000">
                <a:latin typeface="Arial" charset="0"/>
                <a:ea typeface="宋体" charset="-122"/>
                <a:cs typeface="Arial" charset="0"/>
              </a:rPr>
              <a:t>Unveiling anomalies via convex optimization </a:t>
            </a:r>
            <a:endParaRPr lang="en-US" sz="2000">
              <a:solidFill>
                <a:srgbClr val="0000CC"/>
              </a:solidFill>
              <a:latin typeface="Arial" charset="0"/>
              <a:ea typeface="宋体" charset="-122"/>
              <a:cs typeface="Arial" charset="0"/>
            </a:endParaRPr>
          </a:p>
        </p:txBody>
      </p:sp>
      <p:sp>
        <p:nvSpPr>
          <p:cNvPr id="14" name="Rectangle 3"/>
          <p:cNvSpPr txBox="1">
            <a:spLocks noChangeArrowheads="1"/>
          </p:cNvSpPr>
          <p:nvPr/>
        </p:nvSpPr>
        <p:spPr bwMode="auto">
          <a:xfrm>
            <a:off x="355600" y="2768600"/>
            <a:ext cx="8788400" cy="558800"/>
          </a:xfrm>
          <a:prstGeom prst="rect">
            <a:avLst/>
          </a:prstGeom>
          <a:noFill/>
          <a:ln w="9525">
            <a:noFill/>
            <a:miter lim="800000"/>
            <a:headEnd/>
            <a:tailEnd/>
          </a:ln>
        </p:spPr>
        <p:txBody>
          <a:bodyPr/>
          <a:lstStyle/>
          <a:p>
            <a:pPr marL="342900" indent="-342900">
              <a:spcBef>
                <a:spcPct val="20000"/>
              </a:spcBef>
              <a:buClr>
                <a:srgbClr val="0000CC"/>
              </a:buClr>
              <a:buFont typeface="Wingdings" pitchFamily="2" charset="2"/>
              <a:buChar char="n"/>
            </a:pPr>
            <a:r>
              <a:rPr lang="en-US" sz="2000">
                <a:latin typeface="Arial" charset="0"/>
                <a:ea typeface="宋体" charset="-122"/>
                <a:cs typeface="Arial" charset="0"/>
              </a:rPr>
              <a:t>Distributed algorithm</a:t>
            </a:r>
            <a:endParaRPr lang="en-US" sz="2000">
              <a:solidFill>
                <a:srgbClr val="0000CC"/>
              </a:solidFill>
              <a:latin typeface="Arial" charset="0"/>
              <a:ea typeface="宋体" charset="-122"/>
              <a:cs typeface="Arial" charset="0"/>
            </a:endParaRPr>
          </a:p>
        </p:txBody>
      </p:sp>
      <p:grpSp>
        <p:nvGrpSpPr>
          <p:cNvPr id="21" name="Group 20"/>
          <p:cNvGrpSpPr>
            <a:grpSpLocks/>
          </p:cNvGrpSpPr>
          <p:nvPr/>
        </p:nvGrpSpPr>
        <p:grpSpPr bwMode="auto">
          <a:xfrm>
            <a:off x="327025" y="4165600"/>
            <a:ext cx="5972175" cy="1320800"/>
            <a:chOff x="123498" y="4495800"/>
            <a:chExt cx="5972502" cy="1320800"/>
          </a:xfrm>
        </p:grpSpPr>
        <p:sp>
          <p:nvSpPr>
            <p:cNvPr id="59405" name="Rectangle 3"/>
            <p:cNvSpPr txBox="1">
              <a:spLocks noChangeArrowheads="1"/>
            </p:cNvSpPr>
            <p:nvPr/>
          </p:nvSpPr>
          <p:spPr bwMode="auto">
            <a:xfrm>
              <a:off x="123498" y="4851400"/>
              <a:ext cx="5972502" cy="558800"/>
            </a:xfrm>
            <a:prstGeom prst="rect">
              <a:avLst/>
            </a:prstGeom>
            <a:noFill/>
            <a:ln w="9525">
              <a:noFill/>
              <a:miter lim="800000"/>
              <a:headEnd/>
              <a:tailEnd/>
            </a:ln>
          </p:spPr>
          <p:txBody>
            <a:bodyPr/>
            <a:lstStyle/>
            <a:p>
              <a:pPr marL="800100" lvl="1" indent="-342900">
                <a:spcBef>
                  <a:spcPct val="20000"/>
                </a:spcBef>
                <a:buClr>
                  <a:srgbClr val="0000CC"/>
                </a:buClr>
                <a:buFont typeface="Wingdings" pitchFamily="2" charset="2"/>
                <a:buChar char="Ø"/>
              </a:pPr>
              <a:r>
                <a:rPr lang="en-US" altLang="zh-CN" sz="2000">
                  <a:latin typeface="Arial" charset="0"/>
                  <a:ea typeface="宋体" charset="-122"/>
                  <a:cs typeface="Arial" charset="0"/>
                </a:rPr>
                <a:t>Missing data</a:t>
              </a:r>
              <a:endParaRPr lang="en-US" altLang="zh-CN" sz="2000" baseline="30000">
                <a:latin typeface="Arial" charset="0"/>
                <a:ea typeface="宋体" charset="-122"/>
                <a:cs typeface="Arial" charset="0"/>
              </a:endParaRPr>
            </a:p>
          </p:txBody>
        </p:sp>
        <p:sp>
          <p:nvSpPr>
            <p:cNvPr id="59406" name="Rectangle 15"/>
            <p:cNvSpPr>
              <a:spLocks noChangeArrowheads="1"/>
            </p:cNvSpPr>
            <p:nvPr/>
          </p:nvSpPr>
          <p:spPr bwMode="auto">
            <a:xfrm>
              <a:off x="165100" y="4495800"/>
              <a:ext cx="5334000" cy="400110"/>
            </a:xfrm>
            <a:prstGeom prst="rect">
              <a:avLst/>
            </a:prstGeom>
            <a:noFill/>
            <a:ln w="9525">
              <a:noFill/>
              <a:miter lim="800000"/>
              <a:headEnd/>
              <a:tailEnd/>
            </a:ln>
          </p:spPr>
          <p:txBody>
            <a:bodyPr>
              <a:spAutoFit/>
            </a:bodyPr>
            <a:lstStyle/>
            <a:p>
              <a:pPr marL="342900" indent="-342900">
                <a:spcBef>
                  <a:spcPct val="20000"/>
                </a:spcBef>
                <a:spcAft>
                  <a:spcPts val="1000"/>
                </a:spcAft>
                <a:buClr>
                  <a:srgbClr val="0000CC"/>
                </a:buClr>
              </a:pPr>
              <a:r>
                <a:rPr lang="en-US" altLang="zh-CN" sz="2000" b="1">
                  <a:latin typeface="Arial" charset="0"/>
                  <a:ea typeface="宋体" charset="-122"/>
                  <a:cs typeface="Arial" charset="0"/>
                </a:rPr>
                <a:t>Ongoing research</a:t>
              </a:r>
            </a:p>
          </p:txBody>
        </p:sp>
        <p:sp>
          <p:nvSpPr>
            <p:cNvPr id="59407" name="Rectangle 3"/>
            <p:cNvSpPr txBox="1">
              <a:spLocks noChangeArrowheads="1"/>
            </p:cNvSpPr>
            <p:nvPr/>
          </p:nvSpPr>
          <p:spPr bwMode="auto">
            <a:xfrm>
              <a:off x="127000" y="5257800"/>
              <a:ext cx="3733800" cy="558800"/>
            </a:xfrm>
            <a:prstGeom prst="rect">
              <a:avLst/>
            </a:prstGeom>
            <a:noFill/>
            <a:ln w="9525">
              <a:noFill/>
              <a:miter lim="800000"/>
              <a:headEnd/>
              <a:tailEnd/>
            </a:ln>
          </p:spPr>
          <p:txBody>
            <a:bodyPr/>
            <a:lstStyle/>
            <a:p>
              <a:pPr marL="800100" lvl="1" indent="-342900">
                <a:spcBef>
                  <a:spcPct val="20000"/>
                </a:spcBef>
                <a:buClr>
                  <a:srgbClr val="0000CC"/>
                </a:buClr>
                <a:buFont typeface="Wingdings" pitchFamily="2" charset="2"/>
                <a:buChar char="Ø"/>
              </a:pPr>
              <a:r>
                <a:rPr lang="en-US" altLang="zh-CN" sz="2000">
                  <a:latin typeface="Arial" charset="0"/>
                  <a:ea typeface="宋体" charset="-122"/>
                  <a:cs typeface="Arial" charset="0"/>
                </a:rPr>
                <a:t>Online implementation</a:t>
              </a:r>
            </a:p>
          </p:txBody>
        </p:sp>
      </p:grpSp>
      <p:grpSp>
        <p:nvGrpSpPr>
          <p:cNvPr id="18" name="Group 5"/>
          <p:cNvGrpSpPr>
            <a:grpSpLocks/>
          </p:cNvGrpSpPr>
          <p:nvPr/>
        </p:nvGrpSpPr>
        <p:grpSpPr bwMode="auto">
          <a:xfrm>
            <a:off x="5410200" y="5105400"/>
            <a:ext cx="3429000" cy="1147763"/>
            <a:chOff x="3408" y="3600"/>
            <a:chExt cx="2160" cy="723"/>
          </a:xfrm>
        </p:grpSpPr>
        <p:pic>
          <p:nvPicPr>
            <p:cNvPr id="59403" name="Picture 6" descr="gopher"/>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4800" y="3600"/>
              <a:ext cx="768" cy="526"/>
            </a:xfrm>
            <a:prstGeom prst="rect">
              <a:avLst/>
            </a:prstGeom>
            <a:noFill/>
            <a:ln w="9525">
              <a:noFill/>
              <a:miter lim="800000"/>
              <a:headEnd/>
              <a:tailEnd/>
            </a:ln>
          </p:spPr>
        </p:pic>
        <p:sp>
          <p:nvSpPr>
            <p:cNvPr id="59404" name="Rectangle 7"/>
            <p:cNvSpPr>
              <a:spLocks noChangeArrowheads="1"/>
            </p:cNvSpPr>
            <p:nvPr/>
          </p:nvSpPr>
          <p:spPr bwMode="auto">
            <a:xfrm>
              <a:off x="3408" y="3916"/>
              <a:ext cx="1699" cy="407"/>
            </a:xfrm>
            <a:prstGeom prst="rect">
              <a:avLst/>
            </a:prstGeom>
            <a:noFill/>
            <a:ln w="9525">
              <a:noFill/>
              <a:miter lim="800000"/>
              <a:headEnd/>
              <a:tailEnd/>
            </a:ln>
          </p:spPr>
          <p:txBody>
            <a:bodyPr wrap="none">
              <a:spAutoFit/>
            </a:bodyPr>
            <a:lstStyle/>
            <a:p>
              <a:pPr>
                <a:spcBef>
                  <a:spcPct val="20000"/>
                </a:spcBef>
                <a:buClr>
                  <a:schemeClr val="accent2"/>
                </a:buClr>
                <a:buSzPct val="80000"/>
                <a:buFont typeface="Wingdings" pitchFamily="2" charset="2"/>
                <a:buNone/>
              </a:pPr>
              <a:r>
                <a:rPr lang="en-US" altLang="zh-CN" sz="3600" b="1" i="1">
                  <a:solidFill>
                    <a:srgbClr val="0000FF"/>
                  </a:solidFill>
                  <a:latin typeface="Arial" charset="0"/>
                  <a:ea typeface="宋体" charset="-122"/>
                  <a:cs typeface="Arial" charset="0"/>
                </a:rPr>
                <a:t>Thank You!</a:t>
              </a:r>
              <a:endParaRPr lang="en-US" altLang="zh-CN" sz="3600" b="1">
                <a:solidFill>
                  <a:srgbClr val="0000FF"/>
                </a:solidFill>
                <a:latin typeface="Arial" charset="0"/>
                <a:ea typeface="宋体" charset="-122"/>
                <a:cs typeface="Arial" charset="0"/>
              </a:endParaRPr>
            </a:p>
          </p:txBody>
        </p:sp>
      </p:grpSp>
      <p:sp>
        <p:nvSpPr>
          <p:cNvPr id="59402" name="Rectangle 22"/>
          <p:cNvSpPr>
            <a:spLocks noChangeArrowheads="1"/>
          </p:cNvSpPr>
          <p:nvPr/>
        </p:nvSpPr>
        <p:spPr bwMode="auto">
          <a:xfrm>
            <a:off x="736600" y="2286000"/>
            <a:ext cx="8077200" cy="400050"/>
          </a:xfrm>
          <a:prstGeom prst="rect">
            <a:avLst/>
          </a:prstGeom>
          <a:noFill/>
          <a:ln w="9525">
            <a:noFill/>
            <a:miter lim="800000"/>
            <a:headEnd/>
            <a:tailEnd/>
          </a:ln>
        </p:spPr>
        <p:txBody>
          <a:bodyPr>
            <a:spAutoFit/>
          </a:bodyPr>
          <a:lstStyle/>
          <a:p>
            <a:pPr marL="342900" indent="-342900">
              <a:spcBef>
                <a:spcPct val="20000"/>
              </a:spcBef>
              <a:spcAft>
                <a:spcPts val="1000"/>
              </a:spcAft>
              <a:buClr>
                <a:srgbClr val="0000CC"/>
              </a:buClr>
              <a:buFont typeface="Wingdings" pitchFamily="2" charset="2"/>
              <a:buChar char="Ø"/>
            </a:pPr>
            <a:r>
              <a:rPr lang="en-US" altLang="zh-CN" sz="2000">
                <a:latin typeface="Arial" charset="0"/>
                <a:ea typeface="宋体" charset="-122"/>
                <a:cs typeface="Arial" charset="0"/>
              </a:rPr>
              <a:t>Leveraging sparsity and low rank</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linds(horizontal)">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9" presetClass="entr" presetSubtype="10"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 calcmode="lin" valueType="num">
                                      <p:cBhvr>
                                        <p:cTn id="12" dur="5000" fill="hold"/>
                                        <p:tgtEl>
                                          <p:spTgt spid="18"/>
                                        </p:tgtEl>
                                        <p:attrNameLst>
                                          <p:attrName>ppt_w</p:attrName>
                                        </p:attrNameLst>
                                      </p:cBhvr>
                                      <p:tavLst>
                                        <p:tav tm="0" fmla="#ppt_w*sin(2.5*pi*$)">
                                          <p:val>
                                            <p:fltVal val="0"/>
                                          </p:val>
                                        </p:tav>
                                        <p:tav tm="100000">
                                          <p:val>
                                            <p:fltVal val="1"/>
                                          </p:val>
                                        </p:tav>
                                      </p:tavLst>
                                    </p:anim>
                                    <p:anim calcmode="lin" valueType="num">
                                      <p:cBhvr>
                                        <p:cTn id="13" dur="5000" fill="hold"/>
                                        <p:tgtEl>
                                          <p:spTgt spid="1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Number Placeholder 3"/>
          <p:cNvSpPr>
            <a:spLocks noGrp="1"/>
          </p:cNvSpPr>
          <p:nvPr>
            <p:ph type="sldNum" sz="quarter" idx="12"/>
          </p:nvPr>
        </p:nvSpPr>
        <p:spPr>
          <a:noFill/>
        </p:spPr>
        <p:txBody>
          <a:bodyPr/>
          <a:lstStyle/>
          <a:p>
            <a:fld id="{6CAE1540-BBA1-4DAB-9225-318B306748C0}" type="slidenum">
              <a:rPr lang="en-US" altLang="en-US" smtClean="0">
                <a:latin typeface="Arial" charset="0"/>
                <a:cs typeface="Arial" charset="0"/>
              </a:rPr>
              <a:pPr/>
              <a:t>2</a:t>
            </a:fld>
            <a:endParaRPr lang="en-US" altLang="en-US" smtClean="0">
              <a:latin typeface="Arial" charset="0"/>
              <a:cs typeface="Arial" charset="0"/>
            </a:endParaRPr>
          </a:p>
        </p:txBody>
      </p:sp>
      <p:sp>
        <p:nvSpPr>
          <p:cNvPr id="18434" name="Slide Number Placeholder 5"/>
          <p:cNvSpPr txBox="1">
            <a:spLocks noGrp="1"/>
          </p:cNvSpPr>
          <p:nvPr/>
        </p:nvSpPr>
        <p:spPr bwMode="auto">
          <a:xfrm>
            <a:off x="6553200" y="6243638"/>
            <a:ext cx="2133600" cy="457200"/>
          </a:xfrm>
          <a:prstGeom prst="rect">
            <a:avLst/>
          </a:prstGeom>
          <a:noFill/>
          <a:ln w="9525">
            <a:noFill/>
            <a:miter lim="800000"/>
            <a:headEnd/>
            <a:tailEnd/>
          </a:ln>
        </p:spPr>
        <p:txBody>
          <a:bodyPr anchor="b"/>
          <a:lstStyle/>
          <a:p>
            <a:pPr algn="r"/>
            <a:fld id="{D56FCF0B-8132-4C46-A44C-25E8AD6B14C2}" type="slidenum">
              <a:rPr lang="en-US" altLang="en-US" sz="1200">
                <a:latin typeface="Arial" charset="0"/>
                <a:cs typeface="Arial" charset="0"/>
              </a:rPr>
              <a:pPr algn="r"/>
              <a:t>2</a:t>
            </a:fld>
            <a:endParaRPr lang="en-US" altLang="en-US" sz="1200">
              <a:latin typeface="Arial" charset="0"/>
              <a:cs typeface="Arial" charset="0"/>
            </a:endParaRPr>
          </a:p>
        </p:txBody>
      </p:sp>
      <p:sp>
        <p:nvSpPr>
          <p:cNvPr id="18435" name="Rectangle 2"/>
          <p:cNvSpPr>
            <a:spLocks noGrp="1" noChangeArrowheads="1"/>
          </p:cNvSpPr>
          <p:nvPr>
            <p:ph type="title" idx="4294967295"/>
          </p:nvPr>
        </p:nvSpPr>
        <p:spPr>
          <a:xfrm>
            <a:off x="457200" y="277813"/>
            <a:ext cx="8686800" cy="1139825"/>
          </a:xfrm>
        </p:spPr>
        <p:txBody>
          <a:bodyPr/>
          <a:lstStyle/>
          <a:p>
            <a:pPr eaLnBrk="1" hangingPunct="1"/>
            <a:r>
              <a:rPr lang="en-US" smtClean="0">
                <a:cs typeface="Arial" charset="0"/>
              </a:rPr>
              <a:t>Context</a:t>
            </a:r>
          </a:p>
        </p:txBody>
      </p:sp>
      <p:sp>
        <p:nvSpPr>
          <p:cNvPr id="18436" name="Rectangle 29"/>
          <p:cNvSpPr>
            <a:spLocks noChangeArrowheads="1"/>
          </p:cNvSpPr>
          <p:nvPr/>
        </p:nvSpPr>
        <p:spPr bwMode="auto">
          <a:xfrm>
            <a:off x="304800" y="1524000"/>
            <a:ext cx="5715000" cy="609600"/>
          </a:xfrm>
          <a:prstGeom prst="rect">
            <a:avLst/>
          </a:prstGeom>
          <a:noFill/>
          <a:ln w="9525">
            <a:noFill/>
            <a:miter lim="800000"/>
            <a:headEnd/>
            <a:tailEnd/>
          </a:ln>
        </p:spPr>
        <p:txBody>
          <a:bodyPr/>
          <a:lstStyle/>
          <a:p>
            <a:pPr marL="342900" indent="-342900">
              <a:spcBef>
                <a:spcPct val="20000"/>
              </a:spcBef>
              <a:buClr>
                <a:srgbClr val="0000CC"/>
              </a:buClr>
              <a:buFont typeface="Wingdings" pitchFamily="2" charset="2"/>
              <a:buChar char="n"/>
            </a:pPr>
            <a:r>
              <a:rPr lang="en-US" sz="2000">
                <a:latin typeface="Arial" charset="0"/>
                <a:cs typeface="Arial" charset="0"/>
              </a:rPr>
              <a:t>Backbone of IP networks</a:t>
            </a:r>
          </a:p>
          <a:p>
            <a:pPr marL="342900" indent="-342900">
              <a:spcBef>
                <a:spcPct val="20000"/>
              </a:spcBef>
              <a:buClr>
                <a:srgbClr val="0000CC"/>
              </a:buClr>
            </a:pPr>
            <a:endParaRPr lang="en-US" sz="2000">
              <a:latin typeface="Arial" charset="0"/>
              <a:cs typeface="Arial" charset="0"/>
            </a:endParaRPr>
          </a:p>
        </p:txBody>
      </p:sp>
      <p:sp>
        <p:nvSpPr>
          <p:cNvPr id="18437" name="Rectangle 29"/>
          <p:cNvSpPr>
            <a:spLocks noChangeArrowheads="1"/>
          </p:cNvSpPr>
          <p:nvPr/>
        </p:nvSpPr>
        <p:spPr bwMode="auto">
          <a:xfrm>
            <a:off x="304800" y="2209800"/>
            <a:ext cx="8991600" cy="609600"/>
          </a:xfrm>
          <a:prstGeom prst="rect">
            <a:avLst/>
          </a:prstGeom>
          <a:noFill/>
          <a:ln w="9525">
            <a:noFill/>
            <a:miter lim="800000"/>
            <a:headEnd/>
            <a:tailEnd/>
          </a:ln>
        </p:spPr>
        <p:txBody>
          <a:bodyPr/>
          <a:lstStyle/>
          <a:p>
            <a:pPr marL="342900" indent="-342900">
              <a:spcBef>
                <a:spcPct val="20000"/>
              </a:spcBef>
              <a:buClr>
                <a:srgbClr val="0000CC"/>
              </a:buClr>
              <a:buFont typeface="Wingdings" pitchFamily="2" charset="2"/>
              <a:buChar char="n"/>
            </a:pPr>
            <a:r>
              <a:rPr lang="en-US" sz="2000">
                <a:solidFill>
                  <a:srgbClr val="CC0000"/>
                </a:solidFill>
                <a:latin typeface="Arial" charset="0"/>
                <a:cs typeface="Arial" charset="0"/>
              </a:rPr>
              <a:t>Traffic anomalies</a:t>
            </a:r>
            <a:r>
              <a:rPr lang="en-US" sz="2000">
                <a:latin typeface="Arial" charset="0"/>
                <a:cs typeface="Arial" charset="0"/>
              </a:rPr>
              <a:t>: changes in origin-destination (OD) flows </a:t>
            </a:r>
          </a:p>
          <a:p>
            <a:pPr marL="342900" indent="-342900">
              <a:spcBef>
                <a:spcPct val="20000"/>
              </a:spcBef>
              <a:buClr>
                <a:srgbClr val="0000CC"/>
              </a:buClr>
            </a:pPr>
            <a:endParaRPr lang="en-US" sz="2000">
              <a:latin typeface="Arial" charset="0"/>
              <a:cs typeface="Arial" charset="0"/>
            </a:endParaRPr>
          </a:p>
        </p:txBody>
      </p:sp>
      <p:sp>
        <p:nvSpPr>
          <p:cNvPr id="18438" name="Rectangle 29"/>
          <p:cNvSpPr>
            <a:spLocks noChangeArrowheads="1"/>
          </p:cNvSpPr>
          <p:nvPr/>
        </p:nvSpPr>
        <p:spPr bwMode="auto">
          <a:xfrm>
            <a:off x="304800" y="4419600"/>
            <a:ext cx="8839200" cy="609600"/>
          </a:xfrm>
          <a:prstGeom prst="rect">
            <a:avLst/>
          </a:prstGeom>
          <a:noFill/>
          <a:ln w="9525">
            <a:noFill/>
            <a:miter lim="800000"/>
            <a:headEnd/>
            <a:tailEnd/>
          </a:ln>
        </p:spPr>
        <p:txBody>
          <a:bodyPr/>
          <a:lstStyle/>
          <a:p>
            <a:pPr marL="342900" indent="-342900" algn="just">
              <a:spcBef>
                <a:spcPct val="20000"/>
              </a:spcBef>
              <a:buClr>
                <a:srgbClr val="0000CC"/>
              </a:buClr>
              <a:buFont typeface="Wingdings" pitchFamily="2" charset="2"/>
              <a:buChar char="n"/>
            </a:pPr>
            <a:r>
              <a:rPr lang="en-US" sz="2000">
                <a:solidFill>
                  <a:srgbClr val="CC0000"/>
                </a:solidFill>
                <a:latin typeface="Arial" charset="0"/>
                <a:cs typeface="Arial" charset="0"/>
              </a:rPr>
              <a:t>Motivation</a:t>
            </a:r>
            <a:r>
              <a:rPr lang="en-US" sz="2000">
                <a:latin typeface="Arial" charset="0"/>
                <a:cs typeface="Arial" charset="0"/>
              </a:rPr>
              <a:t>: Anomalies</a:t>
            </a:r>
            <a:r>
              <a:rPr lang="en-US" sz="2000">
                <a:latin typeface="Arial" charset="0"/>
                <a:cs typeface="Arial" charset="0"/>
                <a:sym typeface="Wingdings" pitchFamily="2" charset="2"/>
              </a:rPr>
              <a:t> </a:t>
            </a:r>
            <a:r>
              <a:rPr lang="en-US" sz="2000">
                <a:latin typeface="Arial" charset="0"/>
                <a:cs typeface="Arial" charset="0"/>
              </a:rPr>
              <a:t>congestion</a:t>
            </a:r>
            <a:r>
              <a:rPr lang="en-US" sz="2000">
                <a:latin typeface="Arial" charset="0"/>
                <a:cs typeface="Arial" charset="0"/>
                <a:sym typeface="Wingdings" pitchFamily="2" charset="2"/>
              </a:rPr>
              <a:t> </a:t>
            </a:r>
            <a:r>
              <a:rPr lang="en-US" sz="2000">
                <a:latin typeface="Arial" charset="0"/>
                <a:cs typeface="Arial" charset="0"/>
              </a:rPr>
              <a:t>limits end-user QoS provisioning</a:t>
            </a:r>
          </a:p>
        </p:txBody>
      </p:sp>
      <p:sp>
        <p:nvSpPr>
          <p:cNvPr id="18439" name="Rectangle 29"/>
          <p:cNvSpPr>
            <a:spLocks noChangeArrowheads="1"/>
          </p:cNvSpPr>
          <p:nvPr/>
        </p:nvSpPr>
        <p:spPr bwMode="auto">
          <a:xfrm>
            <a:off x="304800" y="4038600"/>
            <a:ext cx="8839200" cy="990600"/>
          </a:xfrm>
          <a:prstGeom prst="rect">
            <a:avLst/>
          </a:prstGeom>
          <a:noFill/>
          <a:ln w="9525">
            <a:noFill/>
            <a:miter lim="800000"/>
            <a:headEnd/>
            <a:tailEnd/>
          </a:ln>
        </p:spPr>
        <p:txBody>
          <a:bodyPr/>
          <a:lstStyle/>
          <a:p>
            <a:pPr marL="342900" indent="-342900">
              <a:spcBef>
                <a:spcPct val="20000"/>
              </a:spcBef>
              <a:buClr>
                <a:srgbClr val="0000CC"/>
              </a:buClr>
            </a:pPr>
            <a:endParaRPr lang="en-US" sz="2000">
              <a:latin typeface="Arial" charset="0"/>
              <a:cs typeface="Arial" charset="0"/>
            </a:endParaRPr>
          </a:p>
        </p:txBody>
      </p:sp>
      <p:pic>
        <p:nvPicPr>
          <p:cNvPr id="18440" name="Picture 1"/>
          <p:cNvPicPr>
            <a:picLocks noChangeAspect="1" noChangeArrowheads="1"/>
          </p:cNvPicPr>
          <p:nvPr/>
        </p:nvPicPr>
        <p:blipFill>
          <a:blip r:embed="rId3"/>
          <a:srcRect/>
          <a:stretch>
            <a:fillRect/>
          </a:stretch>
        </p:blipFill>
        <p:spPr bwMode="auto">
          <a:xfrm>
            <a:off x="2209800" y="3124200"/>
            <a:ext cx="4648200" cy="1316038"/>
          </a:xfrm>
          <a:prstGeom prst="rect">
            <a:avLst/>
          </a:prstGeom>
          <a:noFill/>
          <a:ln w="9525">
            <a:noFill/>
            <a:miter lim="800000"/>
            <a:headEnd/>
            <a:tailEnd/>
          </a:ln>
        </p:spPr>
      </p:pic>
      <p:pic>
        <p:nvPicPr>
          <p:cNvPr id="18441" name="Picture 2" descr="http://t0.gstatic.com/images?q=tbn:ANd9GcTYZYp_IW-DAlsPQnQ7_zNZ1oUcfxOfJroeeujctJKZBX72GDhPug"/>
          <p:cNvPicPr>
            <a:picLocks noChangeAspect="1" noChangeArrowheads="1"/>
          </p:cNvPicPr>
          <p:nvPr/>
        </p:nvPicPr>
        <p:blipFill>
          <a:blip r:embed="rId4"/>
          <a:srcRect/>
          <a:stretch>
            <a:fillRect/>
          </a:stretch>
        </p:blipFill>
        <p:spPr bwMode="auto">
          <a:xfrm>
            <a:off x="5486400" y="363538"/>
            <a:ext cx="2971800" cy="1846262"/>
          </a:xfrm>
          <a:prstGeom prst="rect">
            <a:avLst/>
          </a:prstGeom>
          <a:noFill/>
          <a:ln w="9525">
            <a:noFill/>
            <a:miter lim="800000"/>
            <a:headEnd/>
            <a:tailEnd/>
          </a:ln>
        </p:spPr>
      </p:pic>
      <p:grpSp>
        <p:nvGrpSpPr>
          <p:cNvPr id="18442" name="Group 14"/>
          <p:cNvGrpSpPr>
            <a:grpSpLocks/>
          </p:cNvGrpSpPr>
          <p:nvPr/>
        </p:nvGrpSpPr>
        <p:grpSpPr bwMode="auto">
          <a:xfrm>
            <a:off x="381000" y="5029200"/>
            <a:ext cx="8915400" cy="1066800"/>
            <a:chOff x="144" y="3024"/>
            <a:chExt cx="5616" cy="768"/>
          </a:xfrm>
        </p:grpSpPr>
        <p:sp>
          <p:nvSpPr>
            <p:cNvPr id="18444" name="Rectangle 29"/>
            <p:cNvSpPr>
              <a:spLocks noChangeArrowheads="1"/>
            </p:cNvSpPr>
            <p:nvPr/>
          </p:nvSpPr>
          <p:spPr bwMode="auto">
            <a:xfrm>
              <a:off x="192" y="3072"/>
              <a:ext cx="5568" cy="576"/>
            </a:xfrm>
            <a:prstGeom prst="rect">
              <a:avLst/>
            </a:prstGeom>
            <a:noFill/>
            <a:ln w="9525">
              <a:noFill/>
              <a:miter lim="800000"/>
              <a:headEnd/>
              <a:tailEnd/>
            </a:ln>
          </p:spPr>
          <p:txBody>
            <a:bodyPr/>
            <a:lstStyle/>
            <a:p>
              <a:pPr>
                <a:spcBef>
                  <a:spcPct val="20000"/>
                </a:spcBef>
                <a:buClr>
                  <a:srgbClr val="0000CC"/>
                </a:buClr>
              </a:pPr>
              <a:r>
                <a:rPr lang="en-US" sz="2000" b="1">
                  <a:solidFill>
                    <a:srgbClr val="CC0000"/>
                  </a:solidFill>
                  <a:latin typeface="Arial" charset="0"/>
                  <a:cs typeface="Arial" charset="0"/>
                </a:rPr>
                <a:t>Goal</a:t>
              </a:r>
              <a:r>
                <a:rPr lang="en-US" sz="2000" b="1">
                  <a:latin typeface="Arial" charset="0"/>
                  <a:cs typeface="Arial" charset="0"/>
                </a:rPr>
                <a:t>:</a:t>
              </a:r>
              <a:r>
                <a:rPr lang="en-US" sz="2000">
                  <a:latin typeface="Arial" charset="0"/>
                  <a:cs typeface="Arial" charset="0"/>
                </a:rPr>
                <a:t> Measuring superimposed OD flows per link, identify anomalies </a:t>
              </a:r>
            </a:p>
            <a:p>
              <a:pPr>
                <a:spcBef>
                  <a:spcPct val="20000"/>
                </a:spcBef>
                <a:buClr>
                  <a:srgbClr val="0000CC"/>
                </a:buClr>
              </a:pPr>
              <a:r>
                <a:rPr lang="en-US" sz="2000">
                  <a:latin typeface="Arial" charset="0"/>
                  <a:cs typeface="Arial" charset="0"/>
                </a:rPr>
                <a:t>          by leveraging </a:t>
              </a:r>
              <a:r>
                <a:rPr lang="en-US" sz="2000">
                  <a:solidFill>
                    <a:srgbClr val="0000CC"/>
                  </a:solidFill>
                  <a:latin typeface="Arial" charset="0"/>
                  <a:cs typeface="Arial" charset="0"/>
                </a:rPr>
                <a:t>sparsity</a:t>
              </a:r>
              <a:r>
                <a:rPr lang="en-US" sz="2000">
                  <a:latin typeface="Arial" charset="0"/>
                  <a:cs typeface="Arial" charset="0"/>
                </a:rPr>
                <a:t> of anomalies and </a:t>
              </a:r>
              <a:r>
                <a:rPr lang="en-US" sz="2000">
                  <a:solidFill>
                    <a:srgbClr val="0000CC"/>
                  </a:solidFill>
                  <a:latin typeface="Arial" charset="0"/>
                  <a:cs typeface="Arial" charset="0"/>
                </a:rPr>
                <a:t>low-rank</a:t>
              </a:r>
              <a:r>
                <a:rPr lang="en-US" sz="2000">
                  <a:latin typeface="Arial" charset="0"/>
                  <a:cs typeface="Arial" charset="0"/>
                </a:rPr>
                <a:t> of traffic.</a:t>
              </a:r>
            </a:p>
          </p:txBody>
        </p:sp>
        <p:sp>
          <p:nvSpPr>
            <p:cNvPr id="18445" name="Rectangle 13"/>
            <p:cNvSpPr>
              <a:spLocks noChangeArrowheads="1"/>
            </p:cNvSpPr>
            <p:nvPr/>
          </p:nvSpPr>
          <p:spPr bwMode="auto">
            <a:xfrm>
              <a:off x="144" y="3024"/>
              <a:ext cx="4992" cy="768"/>
            </a:xfrm>
            <a:prstGeom prst="rect">
              <a:avLst/>
            </a:prstGeom>
            <a:noFill/>
            <a:ln w="25400" algn="ctr">
              <a:solidFill>
                <a:srgbClr val="FF0000"/>
              </a:solidFill>
              <a:round/>
              <a:headEnd/>
              <a:tailEnd/>
            </a:ln>
          </p:spPr>
          <p:txBody>
            <a:bodyPr/>
            <a:lstStyle/>
            <a:p>
              <a:pPr algn="ctr"/>
              <a:endParaRPr lang="en-US">
                <a:latin typeface="Arial" charset="0"/>
                <a:cs typeface="Arial" charset="0"/>
              </a:endParaRPr>
            </a:p>
          </p:txBody>
        </p:sp>
      </p:grpSp>
      <p:sp>
        <p:nvSpPr>
          <p:cNvPr id="18443" name="Rectangle 29"/>
          <p:cNvSpPr>
            <a:spLocks noChangeArrowheads="1"/>
          </p:cNvSpPr>
          <p:nvPr/>
        </p:nvSpPr>
        <p:spPr bwMode="auto">
          <a:xfrm>
            <a:off x="673100" y="2667000"/>
            <a:ext cx="8991600" cy="609600"/>
          </a:xfrm>
          <a:prstGeom prst="rect">
            <a:avLst/>
          </a:prstGeom>
          <a:noFill/>
          <a:ln w="9525">
            <a:noFill/>
            <a:miter lim="800000"/>
            <a:headEnd/>
            <a:tailEnd/>
          </a:ln>
        </p:spPr>
        <p:txBody>
          <a:bodyPr/>
          <a:lstStyle/>
          <a:p>
            <a:pPr marL="342900" indent="-342900">
              <a:spcBef>
                <a:spcPct val="20000"/>
              </a:spcBef>
              <a:buClr>
                <a:srgbClr val="0000CC"/>
              </a:buClr>
              <a:buFont typeface="Wingdings" pitchFamily="2" charset="2"/>
              <a:buChar char="Ø"/>
            </a:pPr>
            <a:r>
              <a:rPr lang="en-US" sz="2000">
                <a:latin typeface="Arial" charset="0"/>
                <a:cs typeface="Arial" charset="0"/>
              </a:rPr>
              <a:t>Failures, transient congestions, DoS attacks, intrusions, flooding</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Number Placeholder 3"/>
          <p:cNvSpPr>
            <a:spLocks noGrp="1"/>
          </p:cNvSpPr>
          <p:nvPr>
            <p:ph type="sldNum" sz="quarter" idx="12"/>
          </p:nvPr>
        </p:nvSpPr>
        <p:spPr>
          <a:noFill/>
        </p:spPr>
        <p:txBody>
          <a:bodyPr/>
          <a:lstStyle/>
          <a:p>
            <a:fld id="{1176B1DA-DB4B-4558-BED8-D6F0BC3F2B08}" type="slidenum">
              <a:rPr lang="en-US" altLang="en-US" smtClean="0">
                <a:latin typeface="Arial" charset="0"/>
                <a:cs typeface="Arial" charset="0"/>
              </a:rPr>
              <a:pPr/>
              <a:t>3</a:t>
            </a:fld>
            <a:endParaRPr lang="en-US" altLang="en-US" smtClean="0">
              <a:latin typeface="Arial" charset="0"/>
              <a:cs typeface="Arial" charset="0"/>
            </a:endParaRPr>
          </a:p>
        </p:txBody>
      </p:sp>
      <p:sp>
        <p:nvSpPr>
          <p:cNvPr id="20482" name="Slide Number Placeholder 5"/>
          <p:cNvSpPr txBox="1">
            <a:spLocks noGrp="1"/>
          </p:cNvSpPr>
          <p:nvPr/>
        </p:nvSpPr>
        <p:spPr bwMode="auto">
          <a:xfrm>
            <a:off x="6553200" y="6243638"/>
            <a:ext cx="2133600" cy="457200"/>
          </a:xfrm>
          <a:prstGeom prst="rect">
            <a:avLst/>
          </a:prstGeom>
          <a:noFill/>
          <a:ln w="9525">
            <a:noFill/>
            <a:miter lim="800000"/>
            <a:headEnd/>
            <a:tailEnd/>
          </a:ln>
        </p:spPr>
        <p:txBody>
          <a:bodyPr anchor="b"/>
          <a:lstStyle/>
          <a:p>
            <a:pPr algn="r"/>
            <a:fld id="{2055D74F-A19A-4896-A517-FCE05CD62E0F}" type="slidenum">
              <a:rPr lang="en-US" altLang="en-US" sz="1200">
                <a:latin typeface="Arial" charset="0"/>
                <a:cs typeface="Arial" charset="0"/>
              </a:rPr>
              <a:pPr algn="r"/>
              <a:t>3</a:t>
            </a:fld>
            <a:endParaRPr lang="en-US" altLang="en-US" sz="1200">
              <a:latin typeface="Arial" charset="0"/>
              <a:cs typeface="Arial" charset="0"/>
            </a:endParaRPr>
          </a:p>
        </p:txBody>
      </p:sp>
      <p:sp>
        <p:nvSpPr>
          <p:cNvPr id="20483" name="Rectangle 2"/>
          <p:cNvSpPr>
            <a:spLocks noGrp="1" noChangeArrowheads="1"/>
          </p:cNvSpPr>
          <p:nvPr>
            <p:ph type="title" idx="4294967295"/>
          </p:nvPr>
        </p:nvSpPr>
        <p:spPr>
          <a:xfrm>
            <a:off x="457200" y="277813"/>
            <a:ext cx="8686800" cy="1139825"/>
          </a:xfrm>
        </p:spPr>
        <p:txBody>
          <a:bodyPr/>
          <a:lstStyle/>
          <a:p>
            <a:pPr eaLnBrk="1" hangingPunct="1"/>
            <a:r>
              <a:rPr lang="en-US" smtClean="0">
                <a:cs typeface="Arial" charset="0"/>
              </a:rPr>
              <a:t>Model</a:t>
            </a:r>
          </a:p>
        </p:txBody>
      </p:sp>
      <p:sp>
        <p:nvSpPr>
          <p:cNvPr id="19460" name="Rectangle 7"/>
          <p:cNvSpPr>
            <a:spLocks noChangeArrowheads="1"/>
          </p:cNvSpPr>
          <p:nvPr/>
        </p:nvSpPr>
        <p:spPr bwMode="auto">
          <a:xfrm>
            <a:off x="304800" y="1181100"/>
            <a:ext cx="8686800" cy="571500"/>
          </a:xfrm>
          <a:prstGeom prst="rect">
            <a:avLst/>
          </a:prstGeom>
          <a:noFill/>
          <a:ln w="9525">
            <a:noFill/>
            <a:miter lim="800000"/>
            <a:headEnd/>
            <a:tailEnd/>
          </a:ln>
        </p:spPr>
        <p:txBody>
          <a:bodyPr/>
          <a:lstStyle/>
          <a:p>
            <a:pPr marL="342900" indent="-342900">
              <a:spcBef>
                <a:spcPct val="20000"/>
              </a:spcBef>
              <a:buClr>
                <a:srgbClr val="0000CC"/>
              </a:buClr>
              <a:buFont typeface="Wingdings" pitchFamily="2" charset="2"/>
              <a:buChar char="n"/>
              <a:defRPr/>
            </a:pPr>
            <a:r>
              <a:rPr lang="en-US" sz="2000" dirty="0">
                <a:latin typeface="Arial"/>
                <a:cs typeface="Arial"/>
              </a:rPr>
              <a:t>Graph </a:t>
            </a:r>
            <a:r>
              <a:rPr lang="en-US" sz="2000" i="1" dirty="0">
                <a:latin typeface="Arial"/>
                <a:cs typeface="Arial"/>
              </a:rPr>
              <a:t>G </a:t>
            </a:r>
            <a:r>
              <a:rPr lang="en-US" sz="2000" dirty="0">
                <a:latin typeface="Arial"/>
                <a:cs typeface="Arial"/>
              </a:rPr>
              <a:t>(N</a:t>
            </a:r>
            <a:r>
              <a:rPr lang="en-US" sz="2000" i="1" dirty="0">
                <a:latin typeface="Arial"/>
                <a:cs typeface="Arial"/>
              </a:rPr>
              <a:t>, </a:t>
            </a:r>
            <a:r>
              <a:rPr lang="en-US" sz="2000" dirty="0">
                <a:latin typeface="Arial"/>
                <a:cs typeface="Arial"/>
              </a:rPr>
              <a:t>L) with </a:t>
            </a:r>
            <a:r>
              <a:rPr lang="en-US" sz="2000" i="1" dirty="0">
                <a:latin typeface="Arial"/>
                <a:cs typeface="Arial"/>
              </a:rPr>
              <a:t>N </a:t>
            </a:r>
            <a:r>
              <a:rPr lang="en-US" sz="2000" dirty="0">
                <a:latin typeface="Arial"/>
                <a:cs typeface="Arial"/>
              </a:rPr>
              <a:t>nodes, </a:t>
            </a:r>
            <a:r>
              <a:rPr lang="en-US" sz="2000" i="1" dirty="0">
                <a:latin typeface="Arial"/>
                <a:cs typeface="Arial"/>
              </a:rPr>
              <a:t>L </a:t>
            </a:r>
            <a:r>
              <a:rPr lang="en-US" sz="2000" dirty="0">
                <a:latin typeface="Arial"/>
                <a:cs typeface="Arial"/>
              </a:rPr>
              <a:t>links, and </a:t>
            </a:r>
            <a:r>
              <a:rPr lang="en-US" sz="2000" i="1" dirty="0">
                <a:latin typeface="Arial"/>
                <a:cs typeface="Arial"/>
              </a:rPr>
              <a:t>F  </a:t>
            </a:r>
            <a:r>
              <a:rPr lang="en-US" sz="2000" dirty="0">
                <a:latin typeface="Arial"/>
                <a:cs typeface="Arial"/>
              </a:rPr>
              <a:t>flows (</a:t>
            </a:r>
            <a:r>
              <a:rPr lang="en-US" altLang="zh-CN" sz="2000" i="1" dirty="0">
                <a:latin typeface="Arial"/>
                <a:ea typeface="宋体"/>
                <a:cs typeface="Arial"/>
              </a:rPr>
              <a:t>F</a:t>
            </a:r>
            <a:r>
              <a:rPr lang="en-US" altLang="zh-CN" sz="2000" dirty="0">
                <a:latin typeface="Arial"/>
                <a:ea typeface="宋体"/>
                <a:cs typeface="Arial"/>
              </a:rPr>
              <a:t> &gt;&gt; </a:t>
            </a:r>
            <a:r>
              <a:rPr lang="en-US" altLang="zh-CN" sz="2000" i="1" dirty="0">
                <a:latin typeface="Arial"/>
                <a:ea typeface="宋体"/>
                <a:cs typeface="Arial"/>
              </a:rPr>
              <a:t>L</a:t>
            </a:r>
            <a:r>
              <a:rPr lang="en-US" sz="2000" dirty="0">
                <a:latin typeface="Arial"/>
                <a:cs typeface="Arial"/>
              </a:rPr>
              <a:t>)</a:t>
            </a:r>
          </a:p>
          <a:p>
            <a:pPr marL="342900" indent="-342900">
              <a:spcBef>
                <a:spcPct val="20000"/>
              </a:spcBef>
              <a:buClr>
                <a:srgbClr val="0000CC"/>
              </a:buClr>
              <a:buFont typeface="Wingdings" pitchFamily="2" charset="2"/>
              <a:buNone/>
              <a:defRPr/>
            </a:pPr>
            <a:endParaRPr lang="en-US" sz="2000" i="1" dirty="0">
              <a:latin typeface="Arial"/>
              <a:cs typeface="Arial"/>
            </a:endParaRPr>
          </a:p>
          <a:p>
            <a:pPr>
              <a:spcBef>
                <a:spcPct val="20000"/>
              </a:spcBef>
              <a:buClr>
                <a:srgbClr val="0000CC"/>
              </a:buClr>
              <a:defRPr/>
            </a:pPr>
            <a:r>
              <a:rPr lang="en-US" altLang="zh-CN" sz="2000" dirty="0">
                <a:solidFill>
                  <a:srgbClr val="0000CC"/>
                </a:solidFill>
                <a:latin typeface="Arial"/>
                <a:ea typeface="宋体"/>
                <a:cs typeface="Arial"/>
              </a:rPr>
              <a:t>(as)</a:t>
            </a:r>
            <a:r>
              <a:rPr lang="en-US" altLang="zh-CN" sz="2000" dirty="0">
                <a:latin typeface="Arial"/>
                <a:ea typeface="宋体"/>
                <a:cs typeface="Arial"/>
              </a:rPr>
              <a:t> Single-path per OD </a:t>
            </a:r>
            <a:r>
              <a:rPr lang="en-US" altLang="zh-CN" sz="2000" dirty="0">
                <a:latin typeface="Arial"/>
                <a:ea typeface="宋体"/>
                <a:cs typeface="Arial"/>
              </a:rPr>
              <a:t>flow </a:t>
            </a:r>
            <a:r>
              <a:rPr lang="en-US" altLang="zh-CN" sz="2000" i="1" dirty="0" err="1">
                <a:latin typeface="Arial"/>
                <a:ea typeface="宋体"/>
                <a:cs typeface="Arial"/>
              </a:rPr>
              <a:t>x</a:t>
            </a:r>
            <a:r>
              <a:rPr lang="en-US" altLang="zh-CN" sz="2000" i="1" baseline="-25000" dirty="0" err="1">
                <a:latin typeface="Arial"/>
                <a:ea typeface="宋体"/>
                <a:cs typeface="Arial"/>
              </a:rPr>
              <a:t>f,t</a:t>
            </a:r>
            <a:endParaRPr lang="en-US" altLang="zh-CN" sz="2000" i="1" baseline="-25000" dirty="0">
              <a:latin typeface="Arial"/>
              <a:ea typeface="宋体"/>
              <a:cs typeface="Arial"/>
            </a:endParaRPr>
          </a:p>
          <a:p>
            <a:pPr marL="342900" indent="-342900">
              <a:spcBef>
                <a:spcPct val="20000"/>
              </a:spcBef>
              <a:buClr>
                <a:srgbClr val="0000CC"/>
              </a:buClr>
              <a:defRPr/>
            </a:pPr>
            <a:endParaRPr lang="en-US" altLang="zh-CN" sz="2000" dirty="0">
              <a:latin typeface="Arial"/>
              <a:ea typeface="宋体"/>
              <a:cs typeface="Arial"/>
            </a:endParaRPr>
          </a:p>
          <a:p>
            <a:pPr marL="342900" indent="-342900">
              <a:spcBef>
                <a:spcPct val="20000"/>
              </a:spcBef>
              <a:buClr>
                <a:srgbClr val="0000CC"/>
              </a:buClr>
              <a:buFont typeface="Wingdings" pitchFamily="2" charset="2"/>
              <a:buChar char="n"/>
              <a:defRPr/>
            </a:pPr>
            <a:endParaRPr lang="en-US" altLang="zh-CN" sz="2000" dirty="0">
              <a:latin typeface="Arial"/>
              <a:ea typeface="宋体"/>
              <a:cs typeface="Arial"/>
            </a:endParaRPr>
          </a:p>
          <a:p>
            <a:pPr marL="342900" indent="-342900">
              <a:spcBef>
                <a:spcPct val="20000"/>
              </a:spcBef>
              <a:buClr>
                <a:srgbClr val="0000CC"/>
              </a:buClr>
              <a:defRPr/>
            </a:pPr>
            <a:endParaRPr lang="en-US" altLang="zh-CN" sz="2000" dirty="0">
              <a:latin typeface="Arial"/>
              <a:ea typeface="宋体"/>
              <a:cs typeface="Arial"/>
            </a:endParaRPr>
          </a:p>
          <a:p>
            <a:pPr marL="342900" indent="-342900">
              <a:spcBef>
                <a:spcPct val="20000"/>
              </a:spcBef>
              <a:buClr>
                <a:srgbClr val="0000CC"/>
              </a:buClr>
              <a:defRPr/>
            </a:pPr>
            <a:endParaRPr lang="en-US" altLang="zh-CN" sz="2000" dirty="0">
              <a:latin typeface="Arial"/>
              <a:ea typeface="宋体"/>
              <a:cs typeface="Arial"/>
            </a:endParaRPr>
          </a:p>
          <a:p>
            <a:pPr marL="342900" indent="-342900">
              <a:spcBef>
                <a:spcPct val="20000"/>
              </a:spcBef>
              <a:buClr>
                <a:srgbClr val="0000CC"/>
              </a:buClr>
              <a:buFont typeface="Wingdings" pitchFamily="2" charset="2"/>
              <a:buChar char="n"/>
              <a:defRPr/>
            </a:pPr>
            <a:endParaRPr lang="en-US" altLang="zh-CN" sz="2000" dirty="0">
              <a:latin typeface="Arial"/>
              <a:ea typeface="宋体"/>
              <a:cs typeface="Arial"/>
            </a:endParaRPr>
          </a:p>
          <a:p>
            <a:pPr marL="342900" indent="-342900">
              <a:spcBef>
                <a:spcPct val="20000"/>
              </a:spcBef>
              <a:buClr>
                <a:srgbClr val="0000CC"/>
              </a:buClr>
              <a:defRPr/>
            </a:pPr>
            <a:endParaRPr lang="en-US" altLang="zh-CN" sz="2000" dirty="0">
              <a:latin typeface="Arial"/>
              <a:ea typeface="宋体"/>
              <a:cs typeface="Arial"/>
            </a:endParaRPr>
          </a:p>
          <a:p>
            <a:pPr marL="342900" indent="-342900">
              <a:spcBef>
                <a:spcPct val="20000"/>
              </a:spcBef>
              <a:buClr>
                <a:srgbClr val="0000CC"/>
              </a:buClr>
              <a:buFont typeface="Wingdings" pitchFamily="2" charset="2"/>
              <a:buChar char="n"/>
              <a:defRPr/>
            </a:pPr>
            <a:endParaRPr lang="en-US" altLang="zh-CN" sz="2000" dirty="0">
              <a:latin typeface="Arial"/>
              <a:ea typeface="宋体"/>
              <a:cs typeface="Arial"/>
            </a:endParaRPr>
          </a:p>
          <a:p>
            <a:pPr marL="342900" indent="-342900">
              <a:spcBef>
                <a:spcPct val="20000"/>
              </a:spcBef>
              <a:buClr>
                <a:srgbClr val="0000CC"/>
              </a:buClr>
              <a:defRPr/>
            </a:pPr>
            <a:endParaRPr lang="en-US" altLang="zh-CN" sz="2000" dirty="0">
              <a:latin typeface="Arial"/>
              <a:ea typeface="宋体"/>
              <a:cs typeface="Arial"/>
            </a:endParaRPr>
          </a:p>
          <a:p>
            <a:pPr marL="342900" indent="-342900">
              <a:spcBef>
                <a:spcPct val="20000"/>
              </a:spcBef>
              <a:buClr>
                <a:srgbClr val="0000CC"/>
              </a:buClr>
              <a:defRPr/>
            </a:pPr>
            <a:endParaRPr lang="en-US" altLang="zh-CN" sz="2000" dirty="0">
              <a:latin typeface="Arial"/>
              <a:ea typeface="宋体"/>
              <a:cs typeface="Arial"/>
            </a:endParaRPr>
          </a:p>
          <a:p>
            <a:pPr marL="342900" indent="-342900">
              <a:spcBef>
                <a:spcPct val="20000"/>
              </a:spcBef>
              <a:buClr>
                <a:srgbClr val="0000CC"/>
              </a:buClr>
              <a:defRPr/>
            </a:pPr>
            <a:endParaRPr lang="en-US" sz="2000" dirty="0">
              <a:latin typeface="Arial"/>
              <a:cs typeface="Arial"/>
            </a:endParaRPr>
          </a:p>
        </p:txBody>
      </p:sp>
      <p:grpSp>
        <p:nvGrpSpPr>
          <p:cNvPr id="20485" name="Group 21"/>
          <p:cNvGrpSpPr>
            <a:grpSpLocks/>
          </p:cNvGrpSpPr>
          <p:nvPr/>
        </p:nvGrpSpPr>
        <p:grpSpPr bwMode="auto">
          <a:xfrm>
            <a:off x="533400" y="3343275"/>
            <a:ext cx="4267200" cy="1852613"/>
            <a:chOff x="480" y="2254"/>
            <a:chExt cx="2544" cy="1029"/>
          </a:xfrm>
        </p:grpSpPr>
        <p:pic>
          <p:nvPicPr>
            <p:cNvPr id="20496" name="Picture 6" descr="addin_tmp.png"/>
            <p:cNvPicPr>
              <a:picLocks noChangeAspect="1"/>
            </p:cNvPicPr>
            <p:nvPr>
              <p:custDataLst>
                <p:tags r:id="rId2"/>
              </p:custDataLst>
            </p:nvPr>
          </p:nvPicPr>
          <p:blipFill>
            <a:blip r:embed="rId5"/>
            <a:srcRect/>
            <a:stretch>
              <a:fillRect/>
            </a:stretch>
          </p:blipFill>
          <p:spPr bwMode="auto">
            <a:xfrm>
              <a:off x="720" y="2640"/>
              <a:ext cx="2159" cy="366"/>
            </a:xfrm>
            <a:prstGeom prst="rect">
              <a:avLst/>
            </a:prstGeom>
            <a:noFill/>
            <a:ln w="9525">
              <a:noFill/>
              <a:miter lim="800000"/>
              <a:headEnd/>
              <a:tailEnd/>
            </a:ln>
          </p:spPr>
        </p:pic>
        <p:sp>
          <p:nvSpPr>
            <p:cNvPr id="20497" name="Rectangle 7"/>
            <p:cNvSpPr>
              <a:spLocks noChangeArrowheads="1"/>
            </p:cNvSpPr>
            <p:nvPr/>
          </p:nvSpPr>
          <p:spPr bwMode="auto">
            <a:xfrm>
              <a:off x="480" y="2583"/>
              <a:ext cx="2544" cy="432"/>
            </a:xfrm>
            <a:prstGeom prst="rect">
              <a:avLst/>
            </a:prstGeom>
            <a:noFill/>
            <a:ln w="19050" algn="ctr">
              <a:solidFill>
                <a:srgbClr val="FF0000"/>
              </a:solidFill>
              <a:round/>
              <a:headEnd/>
              <a:tailEnd/>
            </a:ln>
          </p:spPr>
          <p:txBody>
            <a:bodyPr/>
            <a:lstStyle/>
            <a:p>
              <a:pPr algn="ctr"/>
              <a:endParaRPr lang="en-US">
                <a:latin typeface="Arial" charset="0"/>
                <a:cs typeface="Arial" charset="0"/>
              </a:endParaRPr>
            </a:p>
          </p:txBody>
        </p:sp>
        <p:sp>
          <p:nvSpPr>
            <p:cNvPr id="20498" name="Line Callout 1 (Accent Bar) 8"/>
            <p:cNvSpPr>
              <a:spLocks/>
            </p:cNvSpPr>
            <p:nvPr/>
          </p:nvSpPr>
          <p:spPr bwMode="auto">
            <a:xfrm rot="-5400000">
              <a:off x="1430" y="2632"/>
              <a:ext cx="241" cy="193"/>
            </a:xfrm>
            <a:prstGeom prst="accentCallout1">
              <a:avLst>
                <a:gd name="adj1" fmla="val 18750"/>
                <a:gd name="adj2" fmla="val -8333"/>
                <a:gd name="adj3" fmla="val 112500"/>
                <a:gd name="adj4" fmla="val -103528"/>
              </a:avLst>
            </a:prstGeom>
            <a:noFill/>
            <a:ln w="9525" algn="ctr">
              <a:solidFill>
                <a:srgbClr val="FF0000"/>
              </a:solidFill>
              <a:round/>
              <a:headEnd/>
              <a:tailEnd/>
            </a:ln>
          </p:spPr>
          <p:txBody>
            <a:bodyPr rot="10800000"/>
            <a:lstStyle/>
            <a:p>
              <a:pPr algn="ctr"/>
              <a:endParaRPr lang="en-US">
                <a:latin typeface="Arial" charset="0"/>
                <a:cs typeface="Arial" charset="0"/>
              </a:endParaRPr>
            </a:p>
          </p:txBody>
        </p:sp>
        <p:sp>
          <p:nvSpPr>
            <p:cNvPr id="20499" name="TextBox 10"/>
            <p:cNvSpPr txBox="1">
              <a:spLocks noChangeArrowheads="1"/>
            </p:cNvSpPr>
            <p:nvPr/>
          </p:nvSpPr>
          <p:spPr bwMode="auto">
            <a:xfrm>
              <a:off x="1504" y="3079"/>
              <a:ext cx="504" cy="204"/>
            </a:xfrm>
            <a:prstGeom prst="rect">
              <a:avLst/>
            </a:prstGeom>
            <a:noFill/>
            <a:ln w="9525">
              <a:noFill/>
              <a:miter lim="800000"/>
              <a:headEnd/>
              <a:tailEnd/>
            </a:ln>
          </p:spPr>
          <p:txBody>
            <a:bodyPr wrap="none">
              <a:spAutoFit/>
            </a:bodyPr>
            <a:lstStyle/>
            <a:p>
              <a:pPr algn="ctr"/>
              <a:r>
                <a:rPr lang="az-Cyrl-AZ">
                  <a:latin typeface="Arial" charset="0"/>
                  <a:cs typeface="Arial" charset="0"/>
                </a:rPr>
                <a:t>є</a:t>
              </a:r>
              <a:r>
                <a:rPr lang="en-US">
                  <a:latin typeface="Arial" charset="0"/>
                  <a:cs typeface="Arial" charset="0"/>
                </a:rPr>
                <a:t> {0,1}</a:t>
              </a:r>
            </a:p>
          </p:txBody>
        </p:sp>
        <p:sp>
          <p:nvSpPr>
            <p:cNvPr id="20500" name="Line Callout 1 (Accent Bar) 11"/>
            <p:cNvSpPr>
              <a:spLocks/>
            </p:cNvSpPr>
            <p:nvPr/>
          </p:nvSpPr>
          <p:spPr bwMode="auto">
            <a:xfrm rot="-5400000">
              <a:off x="2162" y="2445"/>
              <a:ext cx="241" cy="193"/>
            </a:xfrm>
            <a:prstGeom prst="accentCallout1">
              <a:avLst>
                <a:gd name="adj1" fmla="val 18750"/>
                <a:gd name="adj2" fmla="val -8333"/>
                <a:gd name="adj3" fmla="val 73731"/>
                <a:gd name="adj4" fmla="val 98264"/>
              </a:avLst>
            </a:prstGeom>
            <a:noFill/>
            <a:ln w="9525" algn="ctr">
              <a:solidFill>
                <a:srgbClr val="FF0000"/>
              </a:solidFill>
              <a:round/>
              <a:headEnd/>
              <a:tailEnd/>
            </a:ln>
          </p:spPr>
          <p:txBody>
            <a:bodyPr rot="10800000"/>
            <a:lstStyle/>
            <a:p>
              <a:pPr algn="ctr"/>
              <a:endParaRPr lang="en-US">
                <a:latin typeface="Arial" charset="0"/>
                <a:cs typeface="Arial" charset="0"/>
              </a:endParaRPr>
            </a:p>
          </p:txBody>
        </p:sp>
        <p:sp>
          <p:nvSpPr>
            <p:cNvPr id="13" name="TextBox 12"/>
            <p:cNvSpPr txBox="1"/>
            <p:nvPr/>
          </p:nvSpPr>
          <p:spPr>
            <a:xfrm>
              <a:off x="2062" y="2254"/>
              <a:ext cx="561" cy="171"/>
            </a:xfrm>
            <a:prstGeom prst="rect">
              <a:avLst/>
            </a:prstGeom>
            <a:noFill/>
          </p:spPr>
          <p:txBody>
            <a:bodyPr wrap="none">
              <a:spAutoFit/>
            </a:bodyPr>
            <a:lstStyle/>
            <a:p>
              <a:pPr algn="ctr">
                <a:defRPr/>
              </a:pPr>
              <a:r>
                <a:rPr lang="en-US" sz="1400" b="1" dirty="0">
                  <a:solidFill>
                    <a:schemeClr val="accent6">
                      <a:lumMod val="75000"/>
                    </a:schemeClr>
                  </a:solidFill>
                  <a:latin typeface="Arial"/>
                  <a:cs typeface="Arial"/>
                </a:rPr>
                <a:t>Anomaly</a:t>
              </a:r>
            </a:p>
          </p:txBody>
        </p:sp>
      </p:grpSp>
      <p:grpSp>
        <p:nvGrpSpPr>
          <p:cNvPr id="20486" name="Group 22"/>
          <p:cNvGrpSpPr>
            <a:grpSpLocks/>
          </p:cNvGrpSpPr>
          <p:nvPr/>
        </p:nvGrpSpPr>
        <p:grpSpPr bwMode="auto">
          <a:xfrm>
            <a:off x="5375275" y="5257800"/>
            <a:ext cx="2854325" cy="990600"/>
            <a:chOff x="2426" y="3408"/>
            <a:chExt cx="1798" cy="624"/>
          </a:xfrm>
        </p:grpSpPr>
        <p:pic>
          <p:nvPicPr>
            <p:cNvPr id="20490" name="Picture 13" descr="addin_tmp.png"/>
            <p:cNvPicPr>
              <a:picLocks noChangeAspect="1"/>
            </p:cNvPicPr>
            <p:nvPr>
              <p:custDataLst>
                <p:tags r:id="rId1"/>
              </p:custDataLst>
            </p:nvPr>
          </p:nvPicPr>
          <p:blipFill>
            <a:blip r:embed="rId6"/>
            <a:srcRect/>
            <a:stretch>
              <a:fillRect/>
            </a:stretch>
          </p:blipFill>
          <p:spPr bwMode="auto">
            <a:xfrm>
              <a:off x="2638" y="3509"/>
              <a:ext cx="1442" cy="161"/>
            </a:xfrm>
            <a:prstGeom prst="rect">
              <a:avLst/>
            </a:prstGeom>
            <a:noFill/>
            <a:ln w="9525">
              <a:noFill/>
              <a:miter lim="800000"/>
              <a:headEnd/>
              <a:tailEnd/>
            </a:ln>
          </p:spPr>
        </p:pic>
        <p:sp>
          <p:nvSpPr>
            <p:cNvPr id="20491" name="Rectangle 14"/>
            <p:cNvSpPr>
              <a:spLocks noChangeArrowheads="1"/>
            </p:cNvSpPr>
            <p:nvPr/>
          </p:nvSpPr>
          <p:spPr bwMode="auto">
            <a:xfrm>
              <a:off x="2496" y="3408"/>
              <a:ext cx="1728" cy="384"/>
            </a:xfrm>
            <a:prstGeom prst="rect">
              <a:avLst/>
            </a:prstGeom>
            <a:noFill/>
            <a:ln w="19050" algn="ctr">
              <a:solidFill>
                <a:srgbClr val="CC0000"/>
              </a:solidFill>
              <a:round/>
              <a:headEnd/>
              <a:tailEnd/>
            </a:ln>
          </p:spPr>
          <p:txBody>
            <a:bodyPr/>
            <a:lstStyle/>
            <a:p>
              <a:pPr algn="ctr"/>
              <a:endParaRPr lang="en-US">
                <a:solidFill>
                  <a:srgbClr val="7030A0"/>
                </a:solidFill>
                <a:latin typeface="Arial" charset="0"/>
                <a:cs typeface="Arial" charset="0"/>
              </a:endParaRPr>
            </a:p>
          </p:txBody>
        </p:sp>
        <p:sp>
          <p:nvSpPr>
            <p:cNvPr id="20492" name="Line Callout 1 (Accent Bar) 15"/>
            <p:cNvSpPr>
              <a:spLocks/>
            </p:cNvSpPr>
            <p:nvPr/>
          </p:nvSpPr>
          <p:spPr bwMode="auto">
            <a:xfrm rot="16200000" flipV="1">
              <a:off x="2599" y="3463"/>
              <a:ext cx="225" cy="143"/>
            </a:xfrm>
            <a:prstGeom prst="accentCallout1">
              <a:avLst>
                <a:gd name="adj1" fmla="val 18750"/>
                <a:gd name="adj2" fmla="val -8333"/>
                <a:gd name="adj3" fmla="val 112500"/>
                <a:gd name="adj4" fmla="val -69144"/>
              </a:avLst>
            </a:prstGeom>
            <a:noFill/>
            <a:ln w="9525" algn="ctr">
              <a:solidFill>
                <a:srgbClr val="CC0000"/>
              </a:solidFill>
              <a:round/>
              <a:headEnd/>
              <a:tailEnd/>
            </a:ln>
          </p:spPr>
          <p:txBody>
            <a:bodyPr rot="10800000" vert="eaVert"/>
            <a:lstStyle/>
            <a:p>
              <a:pPr algn="ctr"/>
              <a:endParaRPr lang="en-US">
                <a:latin typeface="Arial" charset="0"/>
                <a:cs typeface="Arial" charset="0"/>
              </a:endParaRPr>
            </a:p>
          </p:txBody>
        </p:sp>
        <p:sp>
          <p:nvSpPr>
            <p:cNvPr id="20493" name="TextBox 16"/>
            <p:cNvSpPr txBox="1">
              <a:spLocks noChangeArrowheads="1"/>
            </p:cNvSpPr>
            <p:nvPr/>
          </p:nvSpPr>
          <p:spPr bwMode="auto">
            <a:xfrm>
              <a:off x="2426" y="3751"/>
              <a:ext cx="393" cy="233"/>
            </a:xfrm>
            <a:prstGeom prst="rect">
              <a:avLst/>
            </a:prstGeom>
            <a:noFill/>
            <a:ln w="9525">
              <a:noFill/>
              <a:miter lim="800000"/>
              <a:headEnd/>
              <a:tailEnd/>
            </a:ln>
          </p:spPr>
          <p:txBody>
            <a:bodyPr wrap="none">
              <a:spAutoFit/>
            </a:bodyPr>
            <a:lstStyle/>
            <a:p>
              <a:pPr algn="ctr"/>
              <a:r>
                <a:rPr lang="en-US" i="1">
                  <a:latin typeface="Arial" charset="0"/>
                  <a:cs typeface="Arial" charset="0"/>
                </a:rPr>
                <a:t>L</a:t>
              </a:r>
              <a:r>
                <a:rPr lang="en-US">
                  <a:latin typeface="Arial" charset="0"/>
                  <a:cs typeface="Arial" charset="0"/>
                </a:rPr>
                <a:t>x</a:t>
              </a:r>
              <a:r>
                <a:rPr lang="en-US" i="1">
                  <a:latin typeface="Arial" charset="0"/>
                  <a:cs typeface="Arial" charset="0"/>
                </a:rPr>
                <a:t>T</a:t>
              </a:r>
            </a:p>
          </p:txBody>
        </p:sp>
        <p:sp>
          <p:nvSpPr>
            <p:cNvPr id="20494" name="Line Callout 1 (Accent Bar) 17"/>
            <p:cNvSpPr>
              <a:spLocks/>
            </p:cNvSpPr>
            <p:nvPr/>
          </p:nvSpPr>
          <p:spPr bwMode="auto">
            <a:xfrm rot="-5400000">
              <a:off x="2953" y="3444"/>
              <a:ext cx="240" cy="167"/>
            </a:xfrm>
            <a:prstGeom prst="accentCallout1">
              <a:avLst>
                <a:gd name="adj1" fmla="val 18750"/>
                <a:gd name="adj2" fmla="val -8333"/>
                <a:gd name="adj3" fmla="val 103565"/>
                <a:gd name="adj4" fmla="val -81708"/>
              </a:avLst>
            </a:prstGeom>
            <a:noFill/>
            <a:ln w="9525" algn="ctr">
              <a:solidFill>
                <a:srgbClr val="CC0000"/>
              </a:solidFill>
              <a:round/>
              <a:headEnd/>
              <a:tailEnd/>
            </a:ln>
          </p:spPr>
          <p:txBody>
            <a:bodyPr vert="eaVert"/>
            <a:lstStyle/>
            <a:p>
              <a:pPr algn="ctr"/>
              <a:endParaRPr lang="en-US">
                <a:latin typeface="Arial" charset="0"/>
                <a:cs typeface="Arial" charset="0"/>
              </a:endParaRPr>
            </a:p>
          </p:txBody>
        </p:sp>
        <p:sp>
          <p:nvSpPr>
            <p:cNvPr id="20495" name="TextBox 18"/>
            <p:cNvSpPr txBox="1">
              <a:spLocks noChangeArrowheads="1"/>
            </p:cNvSpPr>
            <p:nvPr/>
          </p:nvSpPr>
          <p:spPr bwMode="auto">
            <a:xfrm>
              <a:off x="3055" y="3799"/>
              <a:ext cx="390" cy="233"/>
            </a:xfrm>
            <a:prstGeom prst="rect">
              <a:avLst/>
            </a:prstGeom>
            <a:noFill/>
            <a:ln w="9525">
              <a:noFill/>
              <a:miter lim="800000"/>
              <a:headEnd/>
              <a:tailEnd/>
            </a:ln>
          </p:spPr>
          <p:txBody>
            <a:bodyPr wrap="none">
              <a:spAutoFit/>
            </a:bodyPr>
            <a:lstStyle/>
            <a:p>
              <a:pPr algn="ctr"/>
              <a:r>
                <a:rPr lang="en-US" i="1">
                  <a:latin typeface="Arial" charset="0"/>
                  <a:cs typeface="Arial" charset="0"/>
                </a:rPr>
                <a:t>L</a:t>
              </a:r>
              <a:r>
                <a:rPr lang="en-US">
                  <a:latin typeface="Arial" charset="0"/>
                  <a:cs typeface="Arial" charset="0"/>
                </a:rPr>
                <a:t>x</a:t>
              </a:r>
              <a:r>
                <a:rPr lang="en-US" i="1">
                  <a:latin typeface="Arial" charset="0"/>
                  <a:cs typeface="Arial" charset="0"/>
                </a:rPr>
                <a:t>F</a:t>
              </a:r>
            </a:p>
          </p:txBody>
        </p:sp>
      </p:grpSp>
      <p:sp>
        <p:nvSpPr>
          <p:cNvPr id="20487" name="Rectangle 19"/>
          <p:cNvSpPr>
            <a:spLocks noChangeArrowheads="1"/>
          </p:cNvSpPr>
          <p:nvPr/>
        </p:nvSpPr>
        <p:spPr bwMode="auto">
          <a:xfrm>
            <a:off x="304800" y="2803525"/>
            <a:ext cx="4953000" cy="400050"/>
          </a:xfrm>
          <a:prstGeom prst="rect">
            <a:avLst/>
          </a:prstGeom>
          <a:noFill/>
          <a:ln w="9525">
            <a:noFill/>
            <a:miter lim="800000"/>
            <a:headEnd/>
            <a:tailEnd/>
          </a:ln>
        </p:spPr>
        <p:txBody>
          <a:bodyPr>
            <a:spAutoFit/>
          </a:bodyPr>
          <a:lstStyle/>
          <a:p>
            <a:pPr marL="342900" indent="-342900">
              <a:spcBef>
                <a:spcPct val="20000"/>
              </a:spcBef>
              <a:buClr>
                <a:srgbClr val="0000CC"/>
              </a:buClr>
              <a:buFont typeface="Wingdings" pitchFamily="2" charset="2"/>
              <a:buChar char="n"/>
            </a:pPr>
            <a:r>
              <a:rPr lang="en-US" altLang="zh-CN" sz="2000">
                <a:latin typeface="Arial" charset="0"/>
                <a:ea typeface="宋体" charset="-122"/>
                <a:cs typeface="Arial" charset="0"/>
              </a:rPr>
              <a:t>Packet counts per link </a:t>
            </a:r>
            <a:r>
              <a:rPr lang="en-US" altLang="zh-CN" sz="2000" i="1">
                <a:latin typeface="Arial" charset="0"/>
                <a:ea typeface="宋体" charset="-122"/>
                <a:cs typeface="Arial" charset="0"/>
              </a:rPr>
              <a:t>l</a:t>
            </a:r>
            <a:r>
              <a:rPr lang="en-US" altLang="zh-CN" sz="2000">
                <a:latin typeface="Arial" charset="0"/>
                <a:ea typeface="宋体" charset="-122"/>
                <a:cs typeface="Arial" charset="0"/>
              </a:rPr>
              <a:t> and time slot </a:t>
            </a:r>
            <a:r>
              <a:rPr lang="en-US" altLang="zh-CN" sz="2000" i="1">
                <a:latin typeface="Arial" charset="0"/>
                <a:ea typeface="宋体" charset="-122"/>
                <a:cs typeface="Arial" charset="0"/>
              </a:rPr>
              <a:t>t</a:t>
            </a:r>
          </a:p>
        </p:txBody>
      </p:sp>
      <p:sp>
        <p:nvSpPr>
          <p:cNvPr id="20488" name="Rectangle 20"/>
          <p:cNvSpPr>
            <a:spLocks noChangeArrowheads="1"/>
          </p:cNvSpPr>
          <p:nvPr/>
        </p:nvSpPr>
        <p:spPr bwMode="auto">
          <a:xfrm>
            <a:off x="381000" y="5410200"/>
            <a:ext cx="4232275" cy="396875"/>
          </a:xfrm>
          <a:prstGeom prst="rect">
            <a:avLst/>
          </a:prstGeom>
          <a:noFill/>
          <a:ln w="9525">
            <a:noFill/>
            <a:miter lim="800000"/>
            <a:headEnd/>
            <a:tailEnd/>
          </a:ln>
        </p:spPr>
        <p:txBody>
          <a:bodyPr wrap="none">
            <a:spAutoFit/>
          </a:bodyPr>
          <a:lstStyle/>
          <a:p>
            <a:pPr marL="342900" indent="-342900">
              <a:spcBef>
                <a:spcPct val="20000"/>
              </a:spcBef>
              <a:buClr>
                <a:srgbClr val="0000CC"/>
              </a:buClr>
              <a:buFont typeface="Wingdings" pitchFamily="2" charset="2"/>
              <a:buChar char="n"/>
            </a:pPr>
            <a:r>
              <a:rPr lang="en-US" altLang="zh-CN" sz="2000">
                <a:latin typeface="Arial" charset="0"/>
                <a:ea typeface="宋体" charset="-122"/>
                <a:cs typeface="Arial" charset="0"/>
              </a:rPr>
              <a:t>Matrix model across </a:t>
            </a:r>
            <a:r>
              <a:rPr lang="en-US" altLang="zh-CN" sz="2000" i="1">
                <a:latin typeface="Arial" charset="0"/>
                <a:ea typeface="宋体" charset="-122"/>
                <a:cs typeface="Arial" charset="0"/>
              </a:rPr>
              <a:t>T</a:t>
            </a:r>
            <a:r>
              <a:rPr lang="en-US" altLang="zh-CN" sz="2000">
                <a:latin typeface="Arial" charset="0"/>
                <a:ea typeface="宋体" charset="-122"/>
                <a:cs typeface="Arial" charset="0"/>
              </a:rPr>
              <a:t>  time slots</a:t>
            </a:r>
          </a:p>
        </p:txBody>
      </p:sp>
      <p:pic>
        <p:nvPicPr>
          <p:cNvPr id="20489" name="Picture 4"/>
          <p:cNvPicPr>
            <a:picLocks noChangeAspect="1" noChangeArrowheads="1"/>
          </p:cNvPicPr>
          <p:nvPr/>
        </p:nvPicPr>
        <p:blipFill>
          <a:blip r:embed="rId7"/>
          <a:srcRect/>
          <a:stretch>
            <a:fillRect/>
          </a:stretch>
        </p:blipFill>
        <p:spPr bwMode="auto">
          <a:xfrm>
            <a:off x="5105400" y="1752600"/>
            <a:ext cx="3860800" cy="3101975"/>
          </a:xfrm>
          <a:prstGeom prst="rect">
            <a:avLst/>
          </a:prstGeom>
          <a:noFill/>
          <a:ln w="9525">
            <a:noFill/>
            <a:miter lim="800000"/>
            <a:headEnd/>
            <a:tailEnd/>
          </a:ln>
        </p:spPr>
      </p:pic>
    </p:spTree>
  </p:cSld>
  <p:clrMapOvr>
    <a:masterClrMapping/>
  </p:clrMapOvr>
  <p:transition advTm="0"/>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Number Placeholder 1"/>
          <p:cNvSpPr>
            <a:spLocks noGrp="1"/>
          </p:cNvSpPr>
          <p:nvPr>
            <p:ph type="sldNum" sz="quarter" idx="12"/>
          </p:nvPr>
        </p:nvSpPr>
        <p:spPr>
          <a:noFill/>
        </p:spPr>
        <p:txBody>
          <a:bodyPr/>
          <a:lstStyle/>
          <a:p>
            <a:fld id="{8FC2C20D-0B20-4C3C-8AC3-E06AF2202434}" type="slidenum">
              <a:rPr lang="en-US" altLang="en-US" smtClean="0">
                <a:latin typeface="Arial" charset="0"/>
                <a:cs typeface="Arial" charset="0"/>
              </a:rPr>
              <a:pPr/>
              <a:t>4</a:t>
            </a:fld>
            <a:endParaRPr lang="en-US" altLang="en-US" smtClean="0">
              <a:latin typeface="Arial" charset="0"/>
              <a:cs typeface="Arial" charset="0"/>
            </a:endParaRPr>
          </a:p>
        </p:txBody>
      </p:sp>
      <p:sp>
        <p:nvSpPr>
          <p:cNvPr id="4" name="Rectangle 2"/>
          <p:cNvSpPr txBox="1">
            <a:spLocks noChangeArrowheads="1"/>
          </p:cNvSpPr>
          <p:nvPr/>
        </p:nvSpPr>
        <p:spPr bwMode="auto">
          <a:xfrm>
            <a:off x="457200" y="277813"/>
            <a:ext cx="8686800" cy="1139825"/>
          </a:xfrm>
          <a:prstGeom prst="rect">
            <a:avLst/>
          </a:prstGeom>
          <a:noFill/>
          <a:ln w="9525">
            <a:noFill/>
            <a:miter lim="800000"/>
            <a:headEnd/>
            <a:tailEnd/>
          </a:ln>
          <a:effectLst/>
        </p:spPr>
        <p:txBody>
          <a:bodyPr/>
          <a:lstStyle/>
          <a:p>
            <a:pPr>
              <a:defRPr/>
            </a:pPr>
            <a:r>
              <a:rPr lang="en-US" sz="4200" kern="0" dirty="0">
                <a:solidFill>
                  <a:srgbClr val="CC0000"/>
                </a:solidFill>
                <a:latin typeface="Arial"/>
                <a:cs typeface="Arial"/>
              </a:rPr>
              <a:t>L</a:t>
            </a:r>
            <a:r>
              <a:rPr lang="en-US" sz="4200" kern="0" dirty="0">
                <a:solidFill>
                  <a:srgbClr val="CC0000"/>
                </a:solidFill>
                <a:latin typeface="Arial"/>
                <a:cs typeface="Arial"/>
              </a:rPr>
              <a:t>ow rank and </a:t>
            </a:r>
            <a:r>
              <a:rPr lang="en-US" sz="4200" kern="0" dirty="0" err="1">
                <a:solidFill>
                  <a:srgbClr val="CC0000"/>
                </a:solidFill>
                <a:latin typeface="Arial"/>
                <a:cs typeface="Arial"/>
              </a:rPr>
              <a:t>sparsity</a:t>
            </a:r>
            <a:endParaRPr lang="en-US" sz="4200" kern="0" dirty="0">
              <a:solidFill>
                <a:srgbClr val="CC0000"/>
              </a:solidFill>
              <a:latin typeface="Arial"/>
              <a:cs typeface="Arial"/>
            </a:endParaRPr>
          </a:p>
        </p:txBody>
      </p:sp>
      <p:sp>
        <p:nvSpPr>
          <p:cNvPr id="22531" name="Rectangle 4"/>
          <p:cNvSpPr>
            <a:spLocks noChangeArrowheads="1"/>
          </p:cNvSpPr>
          <p:nvPr/>
        </p:nvSpPr>
        <p:spPr bwMode="auto">
          <a:xfrm>
            <a:off x="381000" y="1676400"/>
            <a:ext cx="8305800" cy="396875"/>
          </a:xfrm>
          <a:prstGeom prst="rect">
            <a:avLst/>
          </a:prstGeom>
          <a:noFill/>
          <a:ln w="9525">
            <a:noFill/>
            <a:miter lim="800000"/>
            <a:headEnd/>
            <a:tailEnd/>
          </a:ln>
        </p:spPr>
        <p:txBody>
          <a:bodyPr>
            <a:spAutoFit/>
          </a:bodyPr>
          <a:lstStyle/>
          <a:p>
            <a:pPr marL="342900" indent="-342900">
              <a:spcBef>
                <a:spcPct val="20000"/>
              </a:spcBef>
              <a:buClr>
                <a:srgbClr val="0000CC"/>
              </a:buClr>
              <a:buFont typeface="Wingdings" pitchFamily="2" charset="2"/>
              <a:buChar char="n"/>
            </a:pPr>
            <a:r>
              <a:rPr lang="en-US" altLang="zh-CN" sz="2000" b="1">
                <a:solidFill>
                  <a:srgbClr val="0000CC"/>
                </a:solidFill>
                <a:latin typeface="Arial" charset="0"/>
                <a:ea typeface="宋体" charset="-122"/>
                <a:cs typeface="Arial" charset="0"/>
              </a:rPr>
              <a:t>X</a:t>
            </a:r>
            <a:r>
              <a:rPr lang="en-US" altLang="zh-CN" sz="2000">
                <a:latin typeface="Arial" charset="0"/>
                <a:ea typeface="宋体" charset="-122"/>
                <a:cs typeface="Arial" charset="0"/>
              </a:rPr>
              <a:t>: traffic matrix is </a:t>
            </a:r>
            <a:r>
              <a:rPr lang="en-US" altLang="zh-CN" sz="2000">
                <a:solidFill>
                  <a:srgbClr val="0000CC"/>
                </a:solidFill>
                <a:latin typeface="Arial" charset="0"/>
                <a:ea typeface="宋体" charset="-122"/>
                <a:cs typeface="Arial" charset="0"/>
              </a:rPr>
              <a:t>low-rank </a:t>
            </a:r>
            <a:r>
              <a:rPr lang="en-US" altLang="zh-CN" sz="2000">
                <a:latin typeface="Arial" charset="0"/>
                <a:ea typeface="宋体" charset="-122"/>
                <a:cs typeface="Arial" charset="0"/>
              </a:rPr>
              <a:t>[Lakhina et al‘04]</a:t>
            </a:r>
            <a:endParaRPr lang="en-US" altLang="zh-CN" sz="2000">
              <a:solidFill>
                <a:srgbClr val="0000CC"/>
              </a:solidFill>
              <a:latin typeface="Arial" charset="0"/>
              <a:ea typeface="宋体" charset="-122"/>
              <a:cs typeface="Arial" charset="0"/>
            </a:endParaRPr>
          </a:p>
        </p:txBody>
      </p:sp>
      <p:sp>
        <p:nvSpPr>
          <p:cNvPr id="21508" name="Rectangle 5"/>
          <p:cNvSpPr>
            <a:spLocks noChangeArrowheads="1"/>
          </p:cNvSpPr>
          <p:nvPr/>
        </p:nvSpPr>
        <p:spPr bwMode="auto">
          <a:xfrm>
            <a:off x="457200" y="4267200"/>
            <a:ext cx="8305800" cy="396875"/>
          </a:xfrm>
          <a:prstGeom prst="rect">
            <a:avLst/>
          </a:prstGeom>
          <a:noFill/>
          <a:ln w="9525">
            <a:noFill/>
            <a:miter lim="800000"/>
            <a:headEnd/>
            <a:tailEnd/>
          </a:ln>
        </p:spPr>
        <p:txBody>
          <a:bodyPr>
            <a:spAutoFit/>
          </a:bodyPr>
          <a:lstStyle/>
          <a:p>
            <a:pPr marL="342900" indent="-342900">
              <a:spcBef>
                <a:spcPct val="20000"/>
              </a:spcBef>
              <a:buClr>
                <a:srgbClr val="0000CC"/>
              </a:buClr>
              <a:buFont typeface="Wingdings" pitchFamily="2" charset="2"/>
              <a:buChar char="n"/>
            </a:pPr>
            <a:r>
              <a:rPr lang="en-US" altLang="zh-CN" sz="2000" b="1">
                <a:solidFill>
                  <a:srgbClr val="0000CC"/>
                </a:solidFill>
                <a:latin typeface="Arial" charset="0"/>
                <a:ea typeface="宋体" charset="-122"/>
                <a:cs typeface="Arial" charset="0"/>
              </a:rPr>
              <a:t>A</a:t>
            </a:r>
            <a:r>
              <a:rPr lang="en-US" altLang="zh-CN" sz="2000">
                <a:latin typeface="Arial" charset="0"/>
                <a:ea typeface="宋体" charset="-122"/>
                <a:cs typeface="Arial" charset="0"/>
              </a:rPr>
              <a:t>: anomaly matrix is </a:t>
            </a:r>
            <a:r>
              <a:rPr lang="en-US" altLang="zh-CN" sz="2000">
                <a:solidFill>
                  <a:srgbClr val="0000CC"/>
                </a:solidFill>
                <a:latin typeface="Arial" charset="0"/>
                <a:ea typeface="宋体" charset="-122"/>
                <a:cs typeface="Arial" charset="0"/>
              </a:rPr>
              <a:t>sparse</a:t>
            </a:r>
            <a:r>
              <a:rPr lang="en-US" altLang="zh-CN" sz="2000">
                <a:latin typeface="Arial" charset="0"/>
                <a:ea typeface="宋体" charset="-122"/>
                <a:cs typeface="Arial" charset="0"/>
              </a:rPr>
              <a:t> across both time and flows </a:t>
            </a:r>
          </a:p>
        </p:txBody>
      </p:sp>
      <p:grpSp>
        <p:nvGrpSpPr>
          <p:cNvPr id="22533" name="Group 12"/>
          <p:cNvGrpSpPr>
            <a:grpSpLocks/>
          </p:cNvGrpSpPr>
          <p:nvPr/>
        </p:nvGrpSpPr>
        <p:grpSpPr bwMode="auto">
          <a:xfrm>
            <a:off x="914400" y="1204913"/>
            <a:ext cx="8153400" cy="396875"/>
            <a:chOff x="240" y="900"/>
            <a:chExt cx="5232" cy="250"/>
          </a:xfrm>
        </p:grpSpPr>
        <p:pic>
          <p:nvPicPr>
            <p:cNvPr id="22537" name="Picture 6" descr="addin_tmp.png"/>
            <p:cNvPicPr>
              <a:picLocks noChangeAspect="1"/>
            </p:cNvPicPr>
            <p:nvPr>
              <p:custDataLst>
                <p:tags r:id="rId1"/>
              </p:custDataLst>
            </p:nvPr>
          </p:nvPicPr>
          <p:blipFill>
            <a:blip r:embed="rId3"/>
            <a:srcRect/>
            <a:stretch>
              <a:fillRect/>
            </a:stretch>
          </p:blipFill>
          <p:spPr bwMode="auto">
            <a:xfrm>
              <a:off x="1582" y="960"/>
              <a:ext cx="1442" cy="161"/>
            </a:xfrm>
            <a:prstGeom prst="rect">
              <a:avLst/>
            </a:prstGeom>
            <a:noFill/>
            <a:ln w="9525">
              <a:noFill/>
              <a:miter lim="800000"/>
              <a:headEnd/>
              <a:tailEnd/>
            </a:ln>
          </p:spPr>
        </p:pic>
        <p:sp>
          <p:nvSpPr>
            <p:cNvPr id="22538" name="Rectangle 7"/>
            <p:cNvSpPr>
              <a:spLocks noChangeArrowheads="1"/>
            </p:cNvSpPr>
            <p:nvPr/>
          </p:nvSpPr>
          <p:spPr bwMode="auto">
            <a:xfrm>
              <a:off x="240" y="900"/>
              <a:ext cx="5232" cy="250"/>
            </a:xfrm>
            <a:prstGeom prst="rect">
              <a:avLst/>
            </a:prstGeom>
            <a:noFill/>
            <a:ln w="9525">
              <a:noFill/>
              <a:miter lim="800000"/>
              <a:headEnd/>
              <a:tailEnd/>
            </a:ln>
          </p:spPr>
          <p:txBody>
            <a:bodyPr>
              <a:spAutoFit/>
            </a:bodyPr>
            <a:lstStyle/>
            <a:p>
              <a:pPr marL="342900" indent="-342900">
                <a:spcBef>
                  <a:spcPct val="20000"/>
                </a:spcBef>
                <a:buClr>
                  <a:srgbClr val="0000CC"/>
                </a:buClr>
              </a:pPr>
              <a:endParaRPr lang="en-US" altLang="zh-CN" sz="2000">
                <a:latin typeface="Arial" charset="0"/>
                <a:ea typeface="宋体" charset="-122"/>
                <a:cs typeface="Arial" charset="0"/>
              </a:endParaRPr>
            </a:p>
          </p:txBody>
        </p:sp>
      </p:grpSp>
      <p:pic>
        <p:nvPicPr>
          <p:cNvPr id="22534" name="Picture 6"/>
          <p:cNvPicPr>
            <a:picLocks noChangeAspect="1" noChangeArrowheads="1"/>
          </p:cNvPicPr>
          <p:nvPr/>
        </p:nvPicPr>
        <p:blipFill>
          <a:blip r:embed="rId4"/>
          <a:srcRect/>
          <a:stretch>
            <a:fillRect/>
          </a:stretch>
        </p:blipFill>
        <p:spPr bwMode="auto">
          <a:xfrm>
            <a:off x="1835150" y="1981200"/>
            <a:ext cx="4848225" cy="2276475"/>
          </a:xfrm>
          <a:prstGeom prst="rect">
            <a:avLst/>
          </a:prstGeom>
          <a:noFill/>
          <a:ln w="9525">
            <a:noFill/>
            <a:miter lim="800000"/>
            <a:headEnd/>
            <a:tailEnd/>
          </a:ln>
        </p:spPr>
      </p:pic>
      <p:pic>
        <p:nvPicPr>
          <p:cNvPr id="21511" name="Picture 9"/>
          <p:cNvPicPr>
            <a:picLocks noChangeAspect="1" noChangeArrowheads="1"/>
          </p:cNvPicPr>
          <p:nvPr/>
        </p:nvPicPr>
        <p:blipFill>
          <a:blip r:embed="rId5"/>
          <a:srcRect/>
          <a:stretch>
            <a:fillRect/>
          </a:stretch>
        </p:blipFill>
        <p:spPr bwMode="auto">
          <a:xfrm>
            <a:off x="228600" y="4572000"/>
            <a:ext cx="3914775" cy="1657350"/>
          </a:xfrm>
          <a:prstGeom prst="rect">
            <a:avLst/>
          </a:prstGeom>
          <a:noFill/>
          <a:ln w="9525">
            <a:noFill/>
            <a:miter lim="800000"/>
            <a:headEnd/>
            <a:tailEnd/>
          </a:ln>
        </p:spPr>
      </p:pic>
      <p:pic>
        <p:nvPicPr>
          <p:cNvPr id="21512" name="Picture 10"/>
          <p:cNvPicPr>
            <a:picLocks noChangeAspect="1" noChangeArrowheads="1"/>
          </p:cNvPicPr>
          <p:nvPr/>
        </p:nvPicPr>
        <p:blipFill>
          <a:blip r:embed="rId6"/>
          <a:srcRect/>
          <a:stretch>
            <a:fillRect/>
          </a:stretch>
        </p:blipFill>
        <p:spPr bwMode="auto">
          <a:xfrm>
            <a:off x="4772025" y="4572000"/>
            <a:ext cx="3914775" cy="1657350"/>
          </a:xfrm>
          <a:prstGeom prst="rect">
            <a:avLst/>
          </a:prstGeom>
          <a:noFill/>
          <a:ln w="9525">
            <a:noFill/>
            <a:miter lim="800000"/>
            <a:headEnd/>
            <a:tailEnd/>
          </a:ln>
        </p:spPr>
      </p:pic>
    </p:spTree>
  </p:cSld>
  <p:clrMapOvr>
    <a:masterClrMapping/>
  </p:clrMapOvr>
  <p:transition advTm="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50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151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15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Number Placeholder 3"/>
          <p:cNvSpPr>
            <a:spLocks noGrp="1"/>
          </p:cNvSpPr>
          <p:nvPr>
            <p:ph type="sldNum" sz="quarter" idx="12"/>
          </p:nvPr>
        </p:nvSpPr>
        <p:spPr>
          <a:noFill/>
        </p:spPr>
        <p:txBody>
          <a:bodyPr/>
          <a:lstStyle/>
          <a:p>
            <a:fld id="{D79B1F49-252B-46B5-A0AD-CA1A902CE152}" type="slidenum">
              <a:rPr lang="en-US" altLang="en-US" smtClean="0">
                <a:latin typeface="Arial" charset="0"/>
                <a:cs typeface="Arial" charset="0"/>
              </a:rPr>
              <a:pPr/>
              <a:t>5</a:t>
            </a:fld>
            <a:endParaRPr lang="en-US" altLang="en-US" smtClean="0">
              <a:latin typeface="Arial" charset="0"/>
              <a:cs typeface="Arial" charset="0"/>
            </a:endParaRPr>
          </a:p>
        </p:txBody>
      </p:sp>
      <p:sp>
        <p:nvSpPr>
          <p:cNvPr id="23554" name="Slide Number Placeholder 5"/>
          <p:cNvSpPr txBox="1">
            <a:spLocks noGrp="1"/>
          </p:cNvSpPr>
          <p:nvPr/>
        </p:nvSpPr>
        <p:spPr bwMode="auto">
          <a:xfrm>
            <a:off x="6553200" y="6243638"/>
            <a:ext cx="2133600" cy="457200"/>
          </a:xfrm>
          <a:prstGeom prst="rect">
            <a:avLst/>
          </a:prstGeom>
          <a:noFill/>
          <a:ln w="9525">
            <a:noFill/>
            <a:miter lim="800000"/>
            <a:headEnd/>
            <a:tailEnd/>
          </a:ln>
        </p:spPr>
        <p:txBody>
          <a:bodyPr anchor="b"/>
          <a:lstStyle/>
          <a:p>
            <a:pPr algn="r"/>
            <a:fld id="{FA952DF0-F25E-45BB-AFAA-A58D5FD3E26B}" type="slidenum">
              <a:rPr lang="en-US" altLang="en-US" sz="1200">
                <a:latin typeface="Arial" charset="0"/>
                <a:cs typeface="Arial" charset="0"/>
              </a:rPr>
              <a:pPr algn="r"/>
              <a:t>5</a:t>
            </a:fld>
            <a:endParaRPr lang="en-US" altLang="en-US" sz="1200">
              <a:latin typeface="Arial" charset="0"/>
              <a:cs typeface="Arial" charset="0"/>
            </a:endParaRPr>
          </a:p>
        </p:txBody>
      </p:sp>
      <p:sp>
        <p:nvSpPr>
          <p:cNvPr id="23555" name="Rectangle 2"/>
          <p:cNvSpPr>
            <a:spLocks noGrp="1" noChangeArrowheads="1"/>
          </p:cNvSpPr>
          <p:nvPr>
            <p:ph type="title" idx="4294967295"/>
          </p:nvPr>
        </p:nvSpPr>
        <p:spPr>
          <a:xfrm>
            <a:off x="457200" y="277813"/>
            <a:ext cx="8686800" cy="1139825"/>
          </a:xfrm>
        </p:spPr>
        <p:txBody>
          <a:bodyPr/>
          <a:lstStyle/>
          <a:p>
            <a:pPr eaLnBrk="1" hangingPunct="1"/>
            <a:r>
              <a:rPr lang="en-US" smtClean="0">
                <a:cs typeface="Arial" charset="0"/>
              </a:rPr>
              <a:t>Objective and criterion</a:t>
            </a:r>
          </a:p>
        </p:txBody>
      </p:sp>
      <p:sp>
        <p:nvSpPr>
          <p:cNvPr id="23556" name="Rectangle 26"/>
          <p:cNvSpPr>
            <a:spLocks noGrp="1" noChangeArrowheads="1"/>
          </p:cNvSpPr>
          <p:nvPr>
            <p:ph type="body" idx="4294967295"/>
          </p:nvPr>
        </p:nvSpPr>
        <p:spPr>
          <a:xfrm>
            <a:off x="228600" y="1828800"/>
            <a:ext cx="8763000" cy="762000"/>
          </a:xfrm>
        </p:spPr>
        <p:txBody>
          <a:bodyPr/>
          <a:lstStyle/>
          <a:p>
            <a:pPr eaLnBrk="1" hangingPunct="1">
              <a:spcAft>
                <a:spcPts val="800"/>
              </a:spcAft>
              <a:buFont typeface="Wingdings" pitchFamily="2" charset="2"/>
              <a:buNone/>
            </a:pPr>
            <a:endParaRPr lang="en-US" sz="2000" smtClean="0">
              <a:latin typeface="Arial" charset="0"/>
              <a:cs typeface="Arial" charset="0"/>
            </a:endParaRPr>
          </a:p>
          <a:p>
            <a:pPr eaLnBrk="1" hangingPunct="1">
              <a:spcAft>
                <a:spcPts val="800"/>
              </a:spcAft>
              <a:buFont typeface="Wingdings" pitchFamily="2" charset="2"/>
              <a:buNone/>
            </a:pPr>
            <a:endParaRPr lang="en-US" sz="2000" smtClean="0">
              <a:latin typeface="Arial" charset="0"/>
              <a:cs typeface="Arial" charset="0"/>
            </a:endParaRPr>
          </a:p>
          <a:p>
            <a:pPr eaLnBrk="1" hangingPunct="1">
              <a:spcAft>
                <a:spcPts val="800"/>
              </a:spcAft>
            </a:pPr>
            <a:endParaRPr lang="en-US" sz="2000" smtClean="0">
              <a:latin typeface="Arial" charset="0"/>
              <a:cs typeface="Arial" charset="0"/>
            </a:endParaRPr>
          </a:p>
          <a:p>
            <a:pPr eaLnBrk="1" hangingPunct="1">
              <a:spcAft>
                <a:spcPts val="800"/>
              </a:spcAft>
            </a:pPr>
            <a:endParaRPr lang="en-US" sz="2000" smtClean="0">
              <a:latin typeface="Arial" charset="0"/>
              <a:cs typeface="Arial" charset="0"/>
            </a:endParaRPr>
          </a:p>
          <a:p>
            <a:pPr eaLnBrk="1" hangingPunct="1">
              <a:spcAft>
                <a:spcPts val="800"/>
              </a:spcAft>
              <a:buFont typeface="Wingdings" pitchFamily="2" charset="2"/>
              <a:buNone/>
            </a:pPr>
            <a:endParaRPr lang="en-US" sz="2000" smtClean="0">
              <a:latin typeface="Arial" charset="0"/>
              <a:cs typeface="Arial" charset="0"/>
            </a:endParaRPr>
          </a:p>
          <a:p>
            <a:pPr eaLnBrk="1" hangingPunct="1">
              <a:spcAft>
                <a:spcPts val="800"/>
              </a:spcAft>
              <a:buFont typeface="Wingdings" pitchFamily="2" charset="2"/>
              <a:buNone/>
            </a:pPr>
            <a:endParaRPr lang="en-US" sz="2000" smtClean="0">
              <a:latin typeface="Arial" charset="0"/>
              <a:cs typeface="Arial" charset="0"/>
            </a:endParaRPr>
          </a:p>
          <a:p>
            <a:pPr eaLnBrk="1" hangingPunct="1">
              <a:spcAft>
                <a:spcPts val="800"/>
              </a:spcAft>
            </a:pPr>
            <a:endParaRPr lang="en-US" sz="2000" smtClean="0">
              <a:latin typeface="Arial" charset="0"/>
              <a:cs typeface="Arial" charset="0"/>
            </a:endParaRPr>
          </a:p>
          <a:p>
            <a:pPr eaLnBrk="1" hangingPunct="1">
              <a:spcAft>
                <a:spcPts val="800"/>
              </a:spcAft>
              <a:buFont typeface="Wingdings" pitchFamily="2" charset="2"/>
              <a:buNone/>
            </a:pPr>
            <a:endParaRPr lang="en-US" sz="2000" smtClean="0">
              <a:latin typeface="Arial" charset="0"/>
              <a:cs typeface="Arial" charset="0"/>
            </a:endParaRPr>
          </a:p>
          <a:p>
            <a:pPr eaLnBrk="1" hangingPunct="1">
              <a:spcAft>
                <a:spcPts val="800"/>
              </a:spcAft>
            </a:pPr>
            <a:endParaRPr lang="en-US" sz="2000" smtClean="0">
              <a:latin typeface="Arial" charset="0"/>
              <a:cs typeface="Arial" charset="0"/>
            </a:endParaRPr>
          </a:p>
          <a:p>
            <a:pPr eaLnBrk="1" hangingPunct="1">
              <a:spcAft>
                <a:spcPts val="800"/>
              </a:spcAft>
            </a:pPr>
            <a:endParaRPr lang="en-US" sz="2000" smtClean="0">
              <a:latin typeface="Arial" charset="0"/>
              <a:cs typeface="Arial" charset="0"/>
            </a:endParaRPr>
          </a:p>
        </p:txBody>
      </p:sp>
      <p:sp>
        <p:nvSpPr>
          <p:cNvPr id="17" name="Rectangle 26"/>
          <p:cNvSpPr txBox="1">
            <a:spLocks noChangeArrowheads="1"/>
          </p:cNvSpPr>
          <p:nvPr/>
        </p:nvSpPr>
        <p:spPr bwMode="auto">
          <a:xfrm>
            <a:off x="228600" y="1066800"/>
            <a:ext cx="8382000" cy="609600"/>
          </a:xfrm>
          <a:prstGeom prst="rect">
            <a:avLst/>
          </a:prstGeom>
          <a:noFill/>
          <a:ln w="9525">
            <a:noFill/>
            <a:miter lim="800000"/>
            <a:headEnd/>
            <a:tailEnd/>
          </a:ln>
        </p:spPr>
        <p:txBody>
          <a:bodyPr/>
          <a:lstStyle/>
          <a:p>
            <a:pPr marL="342900" indent="-342900">
              <a:spcBef>
                <a:spcPct val="20000"/>
              </a:spcBef>
              <a:spcAft>
                <a:spcPts val="800"/>
              </a:spcAft>
              <a:buClr>
                <a:srgbClr val="0000CC"/>
              </a:buClr>
              <a:buFont typeface="Wingdings" pitchFamily="2" charset="2"/>
              <a:buNone/>
              <a:defRPr/>
            </a:pPr>
            <a:endParaRPr lang="en-US" sz="2000" kern="0" dirty="0">
              <a:latin typeface="Arial"/>
              <a:cs typeface="Arial"/>
            </a:endParaRPr>
          </a:p>
          <a:p>
            <a:pPr marL="342900" indent="-342900">
              <a:spcBef>
                <a:spcPct val="20000"/>
              </a:spcBef>
              <a:spcAft>
                <a:spcPts val="800"/>
              </a:spcAft>
              <a:buClr>
                <a:srgbClr val="0000CC"/>
              </a:buClr>
              <a:buFont typeface="Wingdings" pitchFamily="2" charset="2"/>
              <a:buNone/>
              <a:defRPr/>
            </a:pPr>
            <a:endParaRPr lang="en-US" sz="2000" kern="0" dirty="0">
              <a:latin typeface="Arial"/>
              <a:cs typeface="Arial"/>
            </a:endParaRPr>
          </a:p>
          <a:p>
            <a:pPr marL="342900" indent="-342900">
              <a:spcBef>
                <a:spcPct val="20000"/>
              </a:spcBef>
              <a:spcAft>
                <a:spcPts val="800"/>
              </a:spcAft>
              <a:buClr>
                <a:srgbClr val="0000CC"/>
              </a:buClr>
              <a:buFont typeface="Wingdings" pitchFamily="2" charset="2"/>
              <a:buChar char="n"/>
              <a:defRPr/>
            </a:pPr>
            <a:endParaRPr lang="en-US" sz="2000" kern="0" dirty="0">
              <a:latin typeface="Arial"/>
              <a:cs typeface="Arial"/>
            </a:endParaRPr>
          </a:p>
          <a:p>
            <a:pPr marL="342900" indent="-342900">
              <a:spcBef>
                <a:spcPct val="20000"/>
              </a:spcBef>
              <a:spcAft>
                <a:spcPts val="800"/>
              </a:spcAft>
              <a:buClr>
                <a:srgbClr val="0000CC"/>
              </a:buClr>
              <a:buFont typeface="Wingdings" pitchFamily="2" charset="2"/>
              <a:buChar char="n"/>
              <a:defRPr/>
            </a:pPr>
            <a:endParaRPr lang="en-US" sz="2000" kern="0" dirty="0">
              <a:latin typeface="Arial"/>
              <a:cs typeface="Arial"/>
            </a:endParaRPr>
          </a:p>
        </p:txBody>
      </p:sp>
      <p:sp>
        <p:nvSpPr>
          <p:cNvPr id="22543" name="Line Callout 1 (Accent Bar) 12"/>
          <p:cNvSpPr>
            <a:spLocks/>
          </p:cNvSpPr>
          <p:nvPr/>
        </p:nvSpPr>
        <p:spPr bwMode="auto">
          <a:xfrm rot="-5400000">
            <a:off x="5713413" y="3427412"/>
            <a:ext cx="914400" cy="612775"/>
          </a:xfrm>
          <a:prstGeom prst="accentCallout1">
            <a:avLst>
              <a:gd name="adj1" fmla="val 18750"/>
              <a:gd name="adj2" fmla="val -8333"/>
              <a:gd name="adj3" fmla="val -190213"/>
              <a:gd name="adj4" fmla="val -43708"/>
            </a:avLst>
          </a:prstGeom>
          <a:noFill/>
          <a:ln w="9525" algn="ctr">
            <a:solidFill>
              <a:srgbClr val="CC0000"/>
            </a:solidFill>
            <a:round/>
            <a:headEnd/>
            <a:tailEnd/>
          </a:ln>
        </p:spPr>
        <p:txBody>
          <a:bodyPr rot="10800000"/>
          <a:lstStyle/>
          <a:p>
            <a:pPr algn="ctr"/>
            <a:endParaRPr lang="en-US">
              <a:latin typeface="Arial" charset="0"/>
              <a:cs typeface="Arial" charset="0"/>
            </a:endParaRPr>
          </a:p>
        </p:txBody>
      </p:sp>
      <p:sp>
        <p:nvSpPr>
          <p:cNvPr id="22545" name="Line Callout 1 (Accent Bar) 14"/>
          <p:cNvSpPr>
            <a:spLocks/>
          </p:cNvSpPr>
          <p:nvPr/>
        </p:nvSpPr>
        <p:spPr bwMode="auto">
          <a:xfrm rot="-5400000">
            <a:off x="6856413" y="3427412"/>
            <a:ext cx="914400" cy="612775"/>
          </a:xfrm>
          <a:prstGeom prst="accentCallout1">
            <a:avLst>
              <a:gd name="adj1" fmla="val 18750"/>
              <a:gd name="adj2" fmla="val -8333"/>
              <a:gd name="adj3" fmla="val 119185"/>
              <a:gd name="adj4" fmla="val -49116"/>
            </a:avLst>
          </a:prstGeom>
          <a:noFill/>
          <a:ln w="9525" algn="ctr">
            <a:solidFill>
              <a:srgbClr val="CC0000"/>
            </a:solidFill>
            <a:round/>
            <a:headEnd/>
            <a:tailEnd/>
          </a:ln>
        </p:spPr>
        <p:txBody>
          <a:bodyPr rot="10800000"/>
          <a:lstStyle/>
          <a:p>
            <a:pPr algn="ctr"/>
            <a:endParaRPr lang="en-US">
              <a:latin typeface="Arial" charset="0"/>
              <a:cs typeface="Arial" charset="0"/>
            </a:endParaRPr>
          </a:p>
        </p:txBody>
      </p:sp>
      <p:pic>
        <p:nvPicPr>
          <p:cNvPr id="23560" name="Picture 34" descr="addin_tmp.png"/>
          <p:cNvPicPr>
            <a:picLocks noChangeAspect="1"/>
          </p:cNvPicPr>
          <p:nvPr>
            <p:custDataLst>
              <p:tags r:id="rId1"/>
            </p:custDataLst>
          </p:nvPr>
        </p:nvPicPr>
        <p:blipFill>
          <a:blip r:embed="rId11"/>
          <a:srcRect/>
          <a:stretch>
            <a:fillRect/>
          </a:stretch>
        </p:blipFill>
        <p:spPr bwMode="auto">
          <a:xfrm>
            <a:off x="588963" y="3810000"/>
            <a:ext cx="7107237" cy="560388"/>
          </a:xfrm>
          <a:prstGeom prst="rect">
            <a:avLst/>
          </a:prstGeom>
          <a:noFill/>
          <a:ln w="9525">
            <a:noFill/>
            <a:miter lim="800000"/>
            <a:headEnd/>
            <a:tailEnd/>
          </a:ln>
        </p:spPr>
      </p:pic>
      <p:sp>
        <p:nvSpPr>
          <p:cNvPr id="23561" name="Rounded Rectangle 8"/>
          <p:cNvSpPr>
            <a:spLocks noChangeArrowheads="1"/>
          </p:cNvSpPr>
          <p:nvPr/>
        </p:nvSpPr>
        <p:spPr bwMode="auto">
          <a:xfrm>
            <a:off x="501650" y="3657600"/>
            <a:ext cx="7299325" cy="836613"/>
          </a:xfrm>
          <a:prstGeom prst="roundRect">
            <a:avLst>
              <a:gd name="adj" fmla="val 16667"/>
            </a:avLst>
          </a:prstGeom>
          <a:noFill/>
          <a:ln w="25400" algn="ctr">
            <a:solidFill>
              <a:srgbClr val="0000CC"/>
            </a:solidFill>
            <a:round/>
            <a:headEnd/>
            <a:tailEnd/>
          </a:ln>
        </p:spPr>
        <p:txBody>
          <a:bodyPr/>
          <a:lstStyle/>
          <a:p>
            <a:pPr algn="ctr"/>
            <a:endParaRPr lang="en-US">
              <a:solidFill>
                <a:srgbClr val="0000CC"/>
              </a:solidFill>
              <a:latin typeface="Arial" charset="0"/>
              <a:cs typeface="Arial" charset="0"/>
            </a:endParaRPr>
          </a:p>
        </p:txBody>
      </p:sp>
      <p:pic>
        <p:nvPicPr>
          <p:cNvPr id="32" name="Picture 31" descr="addin_tmp.png"/>
          <p:cNvPicPr>
            <a:picLocks noChangeAspect="1"/>
          </p:cNvPicPr>
          <p:nvPr>
            <p:custDataLst>
              <p:tags r:id="rId2"/>
            </p:custDataLst>
          </p:nvPr>
        </p:nvPicPr>
        <p:blipFill>
          <a:blip r:embed="rId12"/>
          <a:srcRect/>
          <a:stretch>
            <a:fillRect/>
          </a:stretch>
        </p:blipFill>
        <p:spPr bwMode="auto">
          <a:xfrm>
            <a:off x="3886200" y="4648200"/>
            <a:ext cx="1168400" cy="269875"/>
          </a:xfrm>
          <a:prstGeom prst="rect">
            <a:avLst/>
          </a:prstGeom>
          <a:noFill/>
          <a:ln w="9525">
            <a:noFill/>
            <a:miter lim="800000"/>
            <a:headEnd/>
            <a:tailEnd/>
          </a:ln>
        </p:spPr>
      </p:pic>
      <p:pic>
        <p:nvPicPr>
          <p:cNvPr id="22546" name="Picture 19" descr="addin_tmp.png"/>
          <p:cNvPicPr>
            <a:picLocks noChangeAspect="1"/>
          </p:cNvPicPr>
          <p:nvPr>
            <p:custDataLst>
              <p:tags r:id="rId3"/>
            </p:custDataLst>
          </p:nvPr>
        </p:nvPicPr>
        <p:blipFill>
          <a:blip r:embed="rId13"/>
          <a:srcRect/>
          <a:stretch>
            <a:fillRect/>
          </a:stretch>
        </p:blipFill>
        <p:spPr bwMode="auto">
          <a:xfrm>
            <a:off x="7362825" y="4648200"/>
            <a:ext cx="1019175" cy="303213"/>
          </a:xfrm>
          <a:prstGeom prst="rect">
            <a:avLst/>
          </a:prstGeom>
          <a:noFill/>
          <a:ln w="9525">
            <a:noFill/>
            <a:miter lim="800000"/>
            <a:headEnd/>
            <a:tailEnd/>
          </a:ln>
        </p:spPr>
      </p:pic>
      <p:sp>
        <p:nvSpPr>
          <p:cNvPr id="23564" name="TextBox 18"/>
          <p:cNvSpPr txBox="1">
            <a:spLocks noChangeArrowheads="1"/>
          </p:cNvSpPr>
          <p:nvPr/>
        </p:nvSpPr>
        <p:spPr bwMode="auto">
          <a:xfrm>
            <a:off x="8001000" y="3868738"/>
            <a:ext cx="663575" cy="396875"/>
          </a:xfrm>
          <a:prstGeom prst="rect">
            <a:avLst/>
          </a:prstGeom>
          <a:noFill/>
          <a:ln w="9525">
            <a:noFill/>
            <a:miter lim="800000"/>
            <a:headEnd/>
            <a:tailEnd/>
          </a:ln>
        </p:spPr>
        <p:txBody>
          <a:bodyPr wrap="none">
            <a:spAutoFit/>
          </a:bodyPr>
          <a:lstStyle/>
          <a:p>
            <a:r>
              <a:rPr lang="en-US" sz="2000">
                <a:latin typeface="Arial" charset="0"/>
                <a:cs typeface="Arial" charset="0"/>
              </a:rPr>
              <a:t>(P1)</a:t>
            </a:r>
          </a:p>
        </p:txBody>
      </p:sp>
      <p:pic>
        <p:nvPicPr>
          <p:cNvPr id="23565" name="Picture 29" descr="addin_tmp.png"/>
          <p:cNvPicPr>
            <a:picLocks noChangeAspect="1"/>
          </p:cNvPicPr>
          <p:nvPr>
            <p:custDataLst>
              <p:tags r:id="rId4"/>
            </p:custDataLst>
          </p:nvPr>
        </p:nvPicPr>
        <p:blipFill>
          <a:blip r:embed="rId14"/>
          <a:srcRect/>
          <a:stretch>
            <a:fillRect/>
          </a:stretch>
        </p:blipFill>
        <p:spPr bwMode="auto">
          <a:xfrm>
            <a:off x="3121025" y="1238250"/>
            <a:ext cx="2289175" cy="550863"/>
          </a:xfrm>
          <a:prstGeom prst="rect">
            <a:avLst/>
          </a:prstGeom>
          <a:noFill/>
          <a:ln w="9525">
            <a:noFill/>
            <a:miter lim="800000"/>
            <a:headEnd/>
            <a:tailEnd/>
          </a:ln>
        </p:spPr>
      </p:pic>
      <p:sp>
        <p:nvSpPr>
          <p:cNvPr id="23566" name="Rectangle 7"/>
          <p:cNvSpPr>
            <a:spLocks noChangeArrowheads="1"/>
          </p:cNvSpPr>
          <p:nvPr/>
        </p:nvSpPr>
        <p:spPr bwMode="auto">
          <a:xfrm>
            <a:off x="685800" y="1143000"/>
            <a:ext cx="8153400" cy="396875"/>
          </a:xfrm>
          <a:prstGeom prst="rect">
            <a:avLst/>
          </a:prstGeom>
          <a:noFill/>
          <a:ln w="9525">
            <a:noFill/>
            <a:miter lim="800000"/>
            <a:headEnd/>
            <a:tailEnd/>
          </a:ln>
        </p:spPr>
        <p:txBody>
          <a:bodyPr>
            <a:spAutoFit/>
          </a:bodyPr>
          <a:lstStyle/>
          <a:p>
            <a:pPr marL="342900" indent="-342900">
              <a:spcBef>
                <a:spcPct val="20000"/>
              </a:spcBef>
              <a:buClr>
                <a:srgbClr val="0000CC"/>
              </a:buClr>
            </a:pPr>
            <a:endParaRPr lang="en-US" altLang="zh-CN" sz="2000">
              <a:latin typeface="Arial" charset="0"/>
              <a:ea typeface="宋体" charset="-122"/>
              <a:cs typeface="Arial" charset="0"/>
            </a:endParaRPr>
          </a:p>
        </p:txBody>
      </p:sp>
      <p:grpSp>
        <p:nvGrpSpPr>
          <p:cNvPr id="23567" name="Group 32"/>
          <p:cNvGrpSpPr>
            <a:grpSpLocks/>
          </p:cNvGrpSpPr>
          <p:nvPr/>
        </p:nvGrpSpPr>
        <p:grpSpPr bwMode="auto">
          <a:xfrm>
            <a:off x="457200" y="1885950"/>
            <a:ext cx="8305800" cy="400050"/>
            <a:chOff x="457200" y="1885890"/>
            <a:chExt cx="8305800" cy="400110"/>
          </a:xfrm>
        </p:grpSpPr>
        <p:grpSp>
          <p:nvGrpSpPr>
            <p:cNvPr id="23574" name="Group 26"/>
            <p:cNvGrpSpPr>
              <a:grpSpLocks/>
            </p:cNvGrpSpPr>
            <p:nvPr/>
          </p:nvGrpSpPr>
          <p:grpSpPr bwMode="auto">
            <a:xfrm>
              <a:off x="457200" y="1885890"/>
              <a:ext cx="8305800" cy="400110"/>
              <a:chOff x="457200" y="2270125"/>
              <a:chExt cx="8305800" cy="400110"/>
            </a:xfrm>
          </p:grpSpPr>
          <p:sp>
            <p:nvSpPr>
              <p:cNvPr id="23576" name="Rectangle 20"/>
              <p:cNvSpPr>
                <a:spLocks noChangeArrowheads="1"/>
              </p:cNvSpPr>
              <p:nvPr/>
            </p:nvSpPr>
            <p:spPr bwMode="auto">
              <a:xfrm>
                <a:off x="457200" y="2270125"/>
                <a:ext cx="8305800" cy="400110"/>
              </a:xfrm>
              <a:prstGeom prst="rect">
                <a:avLst/>
              </a:prstGeom>
              <a:noFill/>
              <a:ln w="9525">
                <a:noFill/>
                <a:miter lim="800000"/>
                <a:headEnd/>
                <a:tailEnd/>
              </a:ln>
            </p:spPr>
            <p:txBody>
              <a:bodyPr>
                <a:spAutoFit/>
              </a:bodyPr>
              <a:lstStyle/>
              <a:p>
                <a:pPr marL="342900" indent="-342900">
                  <a:spcBef>
                    <a:spcPct val="20000"/>
                  </a:spcBef>
                  <a:spcAft>
                    <a:spcPts val="800"/>
                  </a:spcAft>
                  <a:buClr>
                    <a:srgbClr val="0000CC"/>
                  </a:buClr>
                  <a:buFont typeface="Wingdings" pitchFamily="2" charset="2"/>
                  <a:buChar char="n"/>
                </a:pPr>
                <a:r>
                  <a:rPr lang="en-US" sz="2000">
                    <a:latin typeface="Arial" charset="0"/>
                    <a:cs typeface="Arial" charset="0"/>
                  </a:rPr>
                  <a:t>Given</a:t>
                </a:r>
                <a:r>
                  <a:rPr lang="en-US" sz="2000" b="1">
                    <a:latin typeface="Arial" charset="0"/>
                    <a:cs typeface="Arial" charset="0"/>
                  </a:rPr>
                  <a:t>     </a:t>
                </a:r>
                <a:r>
                  <a:rPr lang="en-US" sz="2000">
                    <a:latin typeface="Arial" charset="0"/>
                    <a:cs typeface="Arial" charset="0"/>
                  </a:rPr>
                  <a:t>and routing matrix  </a:t>
                </a:r>
                <a:r>
                  <a:rPr lang="en-US" sz="2000" b="1">
                    <a:latin typeface="Arial" charset="0"/>
                    <a:cs typeface="Arial" charset="0"/>
                  </a:rPr>
                  <a:t>  , </a:t>
                </a:r>
                <a:r>
                  <a:rPr lang="en-US" sz="2000">
                    <a:latin typeface="Arial" charset="0"/>
                    <a:cs typeface="Arial" charset="0"/>
                  </a:rPr>
                  <a:t>identify sparse     when      is low rank</a:t>
                </a:r>
              </a:p>
            </p:txBody>
          </p:sp>
          <p:pic>
            <p:nvPicPr>
              <p:cNvPr id="23577" name="Picture 22" descr="addin_tmp.png"/>
              <p:cNvPicPr>
                <a:picLocks noChangeAspect="1"/>
              </p:cNvPicPr>
              <p:nvPr>
                <p:custDataLst>
                  <p:tags r:id="rId6"/>
                </p:custDataLst>
              </p:nvPr>
            </p:nvPicPr>
            <p:blipFill>
              <a:blip r:embed="rId15"/>
              <a:srcRect/>
              <a:stretch>
                <a:fillRect/>
              </a:stretch>
            </p:blipFill>
            <p:spPr bwMode="auto">
              <a:xfrm>
                <a:off x="1625305" y="2403144"/>
                <a:ext cx="211455" cy="175260"/>
              </a:xfrm>
              <a:prstGeom prst="rect">
                <a:avLst/>
              </a:prstGeom>
              <a:noFill/>
              <a:ln w="9525">
                <a:noFill/>
                <a:miter lim="800000"/>
                <a:headEnd/>
                <a:tailEnd/>
              </a:ln>
            </p:spPr>
          </p:pic>
          <p:pic>
            <p:nvPicPr>
              <p:cNvPr id="23578" name="Picture 23" descr="addin_tmp.png"/>
              <p:cNvPicPr>
                <a:picLocks noChangeAspect="1"/>
              </p:cNvPicPr>
              <p:nvPr>
                <p:custDataLst>
                  <p:tags r:id="rId7"/>
                </p:custDataLst>
              </p:nvPr>
            </p:nvPicPr>
            <p:blipFill>
              <a:blip r:embed="rId16"/>
              <a:srcRect/>
              <a:stretch>
                <a:fillRect/>
              </a:stretch>
            </p:blipFill>
            <p:spPr bwMode="auto">
              <a:xfrm>
                <a:off x="3977667" y="2389496"/>
                <a:ext cx="207645" cy="175260"/>
              </a:xfrm>
              <a:prstGeom prst="rect">
                <a:avLst/>
              </a:prstGeom>
              <a:noFill/>
              <a:ln w="9525">
                <a:noFill/>
                <a:miter lim="800000"/>
                <a:headEnd/>
                <a:tailEnd/>
              </a:ln>
            </p:spPr>
          </p:pic>
          <p:pic>
            <p:nvPicPr>
              <p:cNvPr id="23579" name="Picture 25" descr="addin_tmp.png"/>
              <p:cNvPicPr>
                <a:picLocks noChangeAspect="1"/>
              </p:cNvPicPr>
              <p:nvPr>
                <p:custDataLst>
                  <p:tags r:id="rId8"/>
                </p:custDataLst>
              </p:nvPr>
            </p:nvPicPr>
            <p:blipFill>
              <a:blip r:embed="rId17"/>
              <a:srcRect/>
              <a:stretch>
                <a:fillRect/>
              </a:stretch>
            </p:blipFill>
            <p:spPr bwMode="auto">
              <a:xfrm>
                <a:off x="7069327" y="2422933"/>
                <a:ext cx="203835" cy="175260"/>
              </a:xfrm>
              <a:prstGeom prst="rect">
                <a:avLst/>
              </a:prstGeom>
              <a:noFill/>
              <a:ln w="9525">
                <a:noFill/>
                <a:miter lim="800000"/>
                <a:headEnd/>
                <a:tailEnd/>
              </a:ln>
            </p:spPr>
          </p:pic>
        </p:grpSp>
        <p:pic>
          <p:nvPicPr>
            <p:cNvPr id="23575" name="Picture 39" descr="addin_tmp.png"/>
            <p:cNvPicPr>
              <a:picLocks noChangeAspect="1"/>
            </p:cNvPicPr>
            <p:nvPr>
              <p:custDataLst>
                <p:tags r:id="rId5"/>
              </p:custDataLst>
            </p:nvPr>
          </p:nvPicPr>
          <p:blipFill>
            <a:blip r:embed="rId18"/>
            <a:srcRect/>
            <a:stretch>
              <a:fillRect/>
            </a:stretch>
          </p:blipFill>
          <p:spPr bwMode="auto">
            <a:xfrm>
              <a:off x="6064141" y="2016495"/>
              <a:ext cx="200025" cy="177165"/>
            </a:xfrm>
            <a:prstGeom prst="rect">
              <a:avLst/>
            </a:prstGeom>
            <a:noFill/>
            <a:ln w="9525">
              <a:noFill/>
              <a:miter lim="800000"/>
              <a:headEnd/>
              <a:tailEnd/>
            </a:ln>
          </p:spPr>
        </p:pic>
      </p:grpSp>
      <p:sp>
        <p:nvSpPr>
          <p:cNvPr id="23568" name="AutoShape 10" descr="nuclear.jpg"/>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a:latin typeface="Arial" charset="0"/>
              <a:cs typeface="Arial" charset="0"/>
            </a:endParaRPr>
          </a:p>
        </p:txBody>
      </p:sp>
      <p:sp>
        <p:nvSpPr>
          <p:cNvPr id="23569" name="AutoShape 12" descr="nuclear.jpg"/>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a:latin typeface="Arial" charset="0"/>
              <a:cs typeface="Arial" charset="0"/>
            </a:endParaRPr>
          </a:p>
        </p:txBody>
      </p:sp>
      <p:pic>
        <p:nvPicPr>
          <p:cNvPr id="88077" name="Picture 13" descr="C:\Users\morteza\Downloads\nuclear.jpg"/>
          <p:cNvPicPr>
            <a:picLocks noChangeAspect="1" noChangeArrowheads="1"/>
          </p:cNvPicPr>
          <p:nvPr/>
        </p:nvPicPr>
        <p:blipFill>
          <a:blip r:embed="rId19"/>
          <a:srcRect/>
          <a:stretch>
            <a:fillRect/>
          </a:stretch>
        </p:blipFill>
        <p:spPr bwMode="auto">
          <a:xfrm>
            <a:off x="2667000" y="4876800"/>
            <a:ext cx="990600" cy="1184275"/>
          </a:xfrm>
          <a:prstGeom prst="rect">
            <a:avLst/>
          </a:prstGeom>
          <a:noFill/>
          <a:ln w="9525">
            <a:noFill/>
            <a:miter lim="800000"/>
            <a:headEnd/>
            <a:tailEnd/>
          </a:ln>
        </p:spPr>
      </p:pic>
      <p:pic>
        <p:nvPicPr>
          <p:cNvPr id="88078" name="Picture 14" descr="C:\Users\morteza\Downloads\l1.png"/>
          <p:cNvPicPr>
            <a:picLocks noChangeAspect="1" noChangeArrowheads="1"/>
          </p:cNvPicPr>
          <p:nvPr/>
        </p:nvPicPr>
        <p:blipFill>
          <a:blip r:embed="rId20"/>
          <a:srcRect/>
          <a:stretch>
            <a:fillRect/>
          </a:stretch>
        </p:blipFill>
        <p:spPr bwMode="auto">
          <a:xfrm>
            <a:off x="5918200" y="4521200"/>
            <a:ext cx="1320800" cy="1651000"/>
          </a:xfrm>
          <a:prstGeom prst="rect">
            <a:avLst/>
          </a:prstGeom>
          <a:noFill/>
          <a:ln w="9525">
            <a:noFill/>
            <a:miter lim="800000"/>
            <a:headEnd/>
            <a:tailEnd/>
          </a:ln>
        </p:spPr>
      </p:pic>
      <p:sp>
        <p:nvSpPr>
          <p:cNvPr id="23572" name="Rectangle 20"/>
          <p:cNvSpPr>
            <a:spLocks noChangeArrowheads="1"/>
          </p:cNvSpPr>
          <p:nvPr/>
        </p:nvSpPr>
        <p:spPr bwMode="auto">
          <a:xfrm>
            <a:off x="762000" y="2343150"/>
            <a:ext cx="8305800" cy="400050"/>
          </a:xfrm>
          <a:prstGeom prst="rect">
            <a:avLst/>
          </a:prstGeom>
          <a:noFill/>
          <a:ln w="9525">
            <a:noFill/>
            <a:miter lim="800000"/>
            <a:headEnd/>
            <a:tailEnd/>
          </a:ln>
        </p:spPr>
        <p:txBody>
          <a:bodyPr>
            <a:spAutoFit/>
          </a:bodyPr>
          <a:lstStyle/>
          <a:p>
            <a:pPr marL="342900" indent="-342900">
              <a:spcBef>
                <a:spcPct val="20000"/>
              </a:spcBef>
              <a:spcAft>
                <a:spcPts val="800"/>
              </a:spcAft>
              <a:buClr>
                <a:srgbClr val="0000CC"/>
              </a:buClr>
              <a:buFont typeface="Wingdings" pitchFamily="2" charset="2"/>
              <a:buChar char="Ø"/>
            </a:pPr>
            <a:r>
              <a:rPr lang="en-US" sz="2000" b="1" i="1">
                <a:latin typeface="Arial" charset="0"/>
                <a:cs typeface="Arial" charset="0"/>
              </a:rPr>
              <a:t>R</a:t>
            </a:r>
            <a:r>
              <a:rPr lang="en-US" sz="2000">
                <a:latin typeface="Arial" charset="0"/>
                <a:cs typeface="Arial" charset="0"/>
              </a:rPr>
              <a:t> fat but  </a:t>
            </a:r>
            <a:r>
              <a:rPr lang="en-US" sz="2000" b="1" i="1">
                <a:latin typeface="Arial" charset="0"/>
                <a:cs typeface="Arial" charset="0"/>
              </a:rPr>
              <a:t>X</a:t>
            </a:r>
            <a:r>
              <a:rPr lang="en-US" sz="2000" i="1" baseline="-25000">
                <a:latin typeface="Arial" charset="0"/>
                <a:cs typeface="Arial" charset="0"/>
              </a:rPr>
              <a:t>R</a:t>
            </a:r>
            <a:r>
              <a:rPr lang="en-US" sz="2000">
                <a:latin typeface="Arial" charset="0"/>
                <a:cs typeface="Arial" charset="0"/>
              </a:rPr>
              <a:t> still low rank</a:t>
            </a:r>
          </a:p>
        </p:txBody>
      </p:sp>
      <p:sp>
        <p:nvSpPr>
          <p:cNvPr id="23573" name="Rectangle 20"/>
          <p:cNvSpPr>
            <a:spLocks noChangeArrowheads="1"/>
          </p:cNvSpPr>
          <p:nvPr/>
        </p:nvSpPr>
        <p:spPr bwMode="auto">
          <a:xfrm>
            <a:off x="457200" y="2895600"/>
            <a:ext cx="8305800" cy="400050"/>
          </a:xfrm>
          <a:prstGeom prst="rect">
            <a:avLst/>
          </a:prstGeom>
          <a:noFill/>
          <a:ln w="9525">
            <a:noFill/>
            <a:miter lim="800000"/>
            <a:headEnd/>
            <a:tailEnd/>
          </a:ln>
        </p:spPr>
        <p:txBody>
          <a:bodyPr>
            <a:spAutoFit/>
          </a:bodyPr>
          <a:lstStyle/>
          <a:p>
            <a:pPr marL="342900" indent="-342900">
              <a:spcBef>
                <a:spcPct val="20000"/>
              </a:spcBef>
              <a:spcAft>
                <a:spcPts val="800"/>
              </a:spcAft>
              <a:buClr>
                <a:srgbClr val="0000CC"/>
              </a:buClr>
              <a:buFont typeface="Wingdings" pitchFamily="2" charset="2"/>
              <a:buChar char="n"/>
            </a:pPr>
            <a:r>
              <a:rPr lang="en-US" sz="2000">
                <a:latin typeface="Arial" charset="0"/>
                <a:cs typeface="Arial" charset="0"/>
              </a:rPr>
              <a:t>Low-rank </a:t>
            </a:r>
            <a:r>
              <a:rPr lang="en-US" sz="2000">
                <a:latin typeface="Arial" charset="0"/>
                <a:cs typeface="Arial" charset="0"/>
                <a:sym typeface="Wingdings" pitchFamily="2" charset="2"/>
              </a:rPr>
              <a:t> sparse vector of SVs  nuclear norm || ||</a:t>
            </a:r>
            <a:r>
              <a:rPr lang="en-US" sz="2000" baseline="-25000">
                <a:latin typeface="Arial" charset="0"/>
                <a:cs typeface="Arial" charset="0"/>
                <a:sym typeface="Wingdings" pitchFamily="2" charset="2"/>
              </a:rPr>
              <a:t>*</a:t>
            </a:r>
            <a:r>
              <a:rPr lang="en-US" sz="2000">
                <a:latin typeface="Arial" charset="0"/>
                <a:cs typeface="Arial" charset="0"/>
                <a:sym typeface="Wingdings" pitchFamily="2" charset="2"/>
              </a:rPr>
              <a:t>  and </a:t>
            </a:r>
            <a:r>
              <a:rPr lang="en-US" sz="2000" i="1">
                <a:latin typeface="Arial" charset="0"/>
                <a:cs typeface="Arial" charset="0"/>
                <a:sym typeface="Wingdings" pitchFamily="2" charset="2"/>
              </a:rPr>
              <a:t>l</a:t>
            </a:r>
            <a:r>
              <a:rPr lang="en-US" sz="2000" i="1" baseline="-25000">
                <a:latin typeface="Arial" charset="0"/>
                <a:cs typeface="Arial" charset="0"/>
                <a:sym typeface="Wingdings" pitchFamily="2" charset="2"/>
              </a:rPr>
              <a:t>1</a:t>
            </a:r>
            <a:r>
              <a:rPr lang="en-US" sz="2000">
                <a:latin typeface="Arial" charset="0"/>
                <a:cs typeface="Arial" charset="0"/>
                <a:sym typeface="Wingdings" pitchFamily="2" charset="2"/>
              </a:rPr>
              <a:t> norm</a:t>
            </a:r>
            <a:endParaRPr lang="en-US" sz="2000">
              <a:latin typeface="Arial" charset="0"/>
              <a:cs typeface="Arial" charset="0"/>
            </a:endParaRPr>
          </a:p>
        </p:txBody>
      </p:sp>
    </p:spTree>
  </p:cSld>
  <p:clrMapOvr>
    <a:masterClrMapping/>
  </p:clrMapOvr>
  <p:transition advTm="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88077"/>
                                        </p:tgtEl>
                                        <p:attrNameLst>
                                          <p:attrName>style.visibility</p:attrName>
                                        </p:attrNameLst>
                                      </p:cBhvr>
                                      <p:to>
                                        <p:strVal val="visible"/>
                                      </p:to>
                                    </p:set>
                                    <p:animEffect transition="in" filter="blinds(horizontal)">
                                      <p:cBhvr>
                                        <p:cTn id="7" dur="500"/>
                                        <p:tgtEl>
                                          <p:spTgt spid="88077"/>
                                        </p:tgtEl>
                                      </p:cBhvr>
                                    </p:animEffect>
                                  </p:childTnLst>
                                </p:cTn>
                              </p:par>
                              <p:par>
                                <p:cTn id="8" presetID="3" presetClass="entr" presetSubtype="10" fill="hold" nodeType="withEffect">
                                  <p:stCondLst>
                                    <p:cond delay="0"/>
                                  </p:stCondLst>
                                  <p:childTnLst>
                                    <p:set>
                                      <p:cBhvr>
                                        <p:cTn id="9" dur="1" fill="hold">
                                          <p:stCondLst>
                                            <p:cond delay="0"/>
                                          </p:stCondLst>
                                        </p:cTn>
                                        <p:tgtEl>
                                          <p:spTgt spid="32"/>
                                        </p:tgtEl>
                                        <p:attrNameLst>
                                          <p:attrName>style.visibility</p:attrName>
                                        </p:attrNameLst>
                                      </p:cBhvr>
                                      <p:to>
                                        <p:strVal val="visible"/>
                                      </p:to>
                                    </p:set>
                                    <p:animEffect transition="in" filter="blinds(horizontal)">
                                      <p:cBhvr>
                                        <p:cTn id="10" dur="500"/>
                                        <p:tgtEl>
                                          <p:spTgt spid="32"/>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22543"/>
                                        </p:tgtEl>
                                        <p:attrNameLst>
                                          <p:attrName>style.visibility</p:attrName>
                                        </p:attrNameLst>
                                      </p:cBhvr>
                                      <p:to>
                                        <p:strVal val="visible"/>
                                      </p:to>
                                    </p:set>
                                    <p:animEffect transition="in" filter="blinds(horizontal)">
                                      <p:cBhvr>
                                        <p:cTn id="13" dur="500"/>
                                        <p:tgtEl>
                                          <p:spTgt spid="22543"/>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88078"/>
                                        </p:tgtEl>
                                        <p:attrNameLst>
                                          <p:attrName>style.visibility</p:attrName>
                                        </p:attrNameLst>
                                      </p:cBhvr>
                                      <p:to>
                                        <p:strVal val="visible"/>
                                      </p:to>
                                    </p:set>
                                    <p:animEffect transition="in" filter="blinds(horizontal)">
                                      <p:cBhvr>
                                        <p:cTn id="18" dur="500"/>
                                        <p:tgtEl>
                                          <p:spTgt spid="88078"/>
                                        </p:tgtEl>
                                      </p:cBhvr>
                                    </p:animEffect>
                                  </p:childTnLst>
                                </p:cTn>
                              </p:par>
                              <p:par>
                                <p:cTn id="19" presetID="3" presetClass="entr" presetSubtype="10" fill="hold" nodeType="withEffect">
                                  <p:stCondLst>
                                    <p:cond delay="0"/>
                                  </p:stCondLst>
                                  <p:childTnLst>
                                    <p:set>
                                      <p:cBhvr>
                                        <p:cTn id="20" dur="1" fill="hold">
                                          <p:stCondLst>
                                            <p:cond delay="0"/>
                                          </p:stCondLst>
                                        </p:cTn>
                                        <p:tgtEl>
                                          <p:spTgt spid="22546"/>
                                        </p:tgtEl>
                                        <p:attrNameLst>
                                          <p:attrName>style.visibility</p:attrName>
                                        </p:attrNameLst>
                                      </p:cBhvr>
                                      <p:to>
                                        <p:strVal val="visible"/>
                                      </p:to>
                                    </p:set>
                                    <p:animEffect transition="in" filter="blinds(horizontal)">
                                      <p:cBhvr>
                                        <p:cTn id="21" dur="500"/>
                                        <p:tgtEl>
                                          <p:spTgt spid="22546"/>
                                        </p:tgtEl>
                                      </p:cBhvr>
                                    </p:animEffect>
                                  </p:childTnLst>
                                </p:cTn>
                              </p:par>
                              <p:par>
                                <p:cTn id="22" presetID="3" presetClass="entr" presetSubtype="10" fill="hold" grpId="0" nodeType="withEffect">
                                  <p:stCondLst>
                                    <p:cond delay="0"/>
                                  </p:stCondLst>
                                  <p:childTnLst>
                                    <p:set>
                                      <p:cBhvr>
                                        <p:cTn id="23" dur="1" fill="hold">
                                          <p:stCondLst>
                                            <p:cond delay="0"/>
                                          </p:stCondLst>
                                        </p:cTn>
                                        <p:tgtEl>
                                          <p:spTgt spid="22545"/>
                                        </p:tgtEl>
                                        <p:attrNameLst>
                                          <p:attrName>style.visibility</p:attrName>
                                        </p:attrNameLst>
                                      </p:cBhvr>
                                      <p:to>
                                        <p:strVal val="visible"/>
                                      </p:to>
                                    </p:set>
                                    <p:animEffect transition="in" filter="blinds(horizontal)">
                                      <p:cBhvr>
                                        <p:cTn id="24" dur="500"/>
                                        <p:tgtEl>
                                          <p:spTgt spid="225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43" grpId="0" animBg="1"/>
      <p:bldP spid="2254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Slide Number Placeholder 3"/>
          <p:cNvSpPr>
            <a:spLocks noGrp="1"/>
          </p:cNvSpPr>
          <p:nvPr>
            <p:ph type="sldNum" sz="quarter" idx="12"/>
          </p:nvPr>
        </p:nvSpPr>
        <p:spPr>
          <a:noFill/>
        </p:spPr>
        <p:txBody>
          <a:bodyPr/>
          <a:lstStyle/>
          <a:p>
            <a:fld id="{F89F2F65-FC9F-4DC0-A814-161D38B57386}" type="slidenum">
              <a:rPr lang="en-US" altLang="en-US" smtClean="0">
                <a:latin typeface="Arial" charset="0"/>
                <a:cs typeface="Arial" charset="0"/>
              </a:rPr>
              <a:pPr/>
              <a:t>6</a:t>
            </a:fld>
            <a:endParaRPr lang="en-US" altLang="en-US" smtClean="0">
              <a:latin typeface="Arial" charset="0"/>
              <a:cs typeface="Arial" charset="0"/>
            </a:endParaRPr>
          </a:p>
        </p:txBody>
      </p:sp>
      <p:sp>
        <p:nvSpPr>
          <p:cNvPr id="47106" name="Slide Number Placeholder 5"/>
          <p:cNvSpPr txBox="1">
            <a:spLocks noGrp="1"/>
          </p:cNvSpPr>
          <p:nvPr/>
        </p:nvSpPr>
        <p:spPr bwMode="auto">
          <a:xfrm>
            <a:off x="6553200" y="6243638"/>
            <a:ext cx="2133600" cy="457200"/>
          </a:xfrm>
          <a:prstGeom prst="rect">
            <a:avLst/>
          </a:prstGeom>
          <a:noFill/>
          <a:ln w="9525">
            <a:noFill/>
            <a:miter lim="800000"/>
            <a:headEnd/>
            <a:tailEnd/>
          </a:ln>
        </p:spPr>
        <p:txBody>
          <a:bodyPr anchor="b"/>
          <a:lstStyle/>
          <a:p>
            <a:pPr algn="r"/>
            <a:fld id="{B27CDBD1-C9F1-4EF2-B38E-147A61419C52}" type="slidenum">
              <a:rPr lang="en-US" altLang="en-US" sz="1200">
                <a:latin typeface="Arial" charset="0"/>
                <a:cs typeface="Arial" charset="0"/>
              </a:rPr>
              <a:pPr algn="r"/>
              <a:t>6</a:t>
            </a:fld>
            <a:endParaRPr lang="en-US" altLang="en-US" sz="1200">
              <a:latin typeface="Arial" charset="0"/>
              <a:cs typeface="Arial" charset="0"/>
            </a:endParaRPr>
          </a:p>
        </p:txBody>
      </p:sp>
      <p:sp>
        <p:nvSpPr>
          <p:cNvPr id="47107" name="Rectangle 2"/>
          <p:cNvSpPr>
            <a:spLocks noGrp="1" noChangeArrowheads="1"/>
          </p:cNvSpPr>
          <p:nvPr>
            <p:ph type="title" idx="4294967295"/>
          </p:nvPr>
        </p:nvSpPr>
        <p:spPr>
          <a:xfrm>
            <a:off x="457200" y="277813"/>
            <a:ext cx="8686800" cy="1139825"/>
          </a:xfrm>
        </p:spPr>
        <p:txBody>
          <a:bodyPr/>
          <a:lstStyle/>
          <a:p>
            <a:pPr eaLnBrk="1" hangingPunct="1"/>
            <a:r>
              <a:rPr lang="en-US" smtClean="0">
                <a:cs typeface="Arial" charset="0"/>
              </a:rPr>
              <a:t>Distributed approach </a:t>
            </a:r>
          </a:p>
        </p:txBody>
      </p:sp>
      <p:grpSp>
        <p:nvGrpSpPr>
          <p:cNvPr id="47108" name="Group 53"/>
          <p:cNvGrpSpPr>
            <a:grpSpLocks/>
          </p:cNvGrpSpPr>
          <p:nvPr/>
        </p:nvGrpSpPr>
        <p:grpSpPr bwMode="auto">
          <a:xfrm>
            <a:off x="228600" y="3119438"/>
            <a:ext cx="8382000" cy="838200"/>
            <a:chOff x="144" y="1680"/>
            <a:chExt cx="5280" cy="528"/>
          </a:xfrm>
        </p:grpSpPr>
        <p:sp>
          <p:nvSpPr>
            <p:cNvPr id="47161" name="Rectangle 26"/>
            <p:cNvSpPr>
              <a:spLocks noChangeArrowheads="1"/>
            </p:cNvSpPr>
            <p:nvPr/>
          </p:nvSpPr>
          <p:spPr bwMode="auto">
            <a:xfrm>
              <a:off x="144" y="1680"/>
              <a:ext cx="5280" cy="528"/>
            </a:xfrm>
            <a:prstGeom prst="rect">
              <a:avLst/>
            </a:prstGeom>
            <a:noFill/>
            <a:ln w="9525">
              <a:noFill/>
              <a:miter lim="800000"/>
              <a:headEnd/>
              <a:tailEnd/>
            </a:ln>
          </p:spPr>
          <p:txBody>
            <a:bodyPr/>
            <a:lstStyle/>
            <a:p>
              <a:pPr marL="342900" indent="-342900">
                <a:spcBef>
                  <a:spcPct val="20000"/>
                </a:spcBef>
                <a:buClr>
                  <a:srgbClr val="0000CC"/>
                </a:buClr>
                <a:buFont typeface="Wingdings" pitchFamily="2" charset="2"/>
                <a:buNone/>
              </a:pPr>
              <a:r>
                <a:rPr lang="en-US" altLang="zh-CN" sz="2000" b="1">
                  <a:solidFill>
                    <a:srgbClr val="FF0000"/>
                  </a:solidFill>
                  <a:latin typeface="Arial" charset="0"/>
                  <a:ea typeface="宋体" charset="-122"/>
                  <a:cs typeface="Arial" charset="0"/>
                </a:rPr>
                <a:t>Goal</a:t>
              </a:r>
              <a:r>
                <a:rPr lang="en-US" altLang="zh-CN" sz="2000">
                  <a:latin typeface="Arial" charset="0"/>
                  <a:ea typeface="宋体" charset="-122"/>
                  <a:cs typeface="Arial" charset="0"/>
                </a:rPr>
                <a:t>: Given (</a:t>
              </a:r>
              <a:r>
                <a:rPr lang="en-US" altLang="zh-CN" sz="2000" b="1">
                  <a:latin typeface="Arial" charset="0"/>
                  <a:ea typeface="宋体" charset="-122"/>
                  <a:cs typeface="Arial" charset="0"/>
                </a:rPr>
                <a:t>Y</a:t>
              </a:r>
              <a:r>
                <a:rPr lang="en-US" altLang="zh-CN" sz="2000" i="1" baseline="-25000">
                  <a:latin typeface="Arial" charset="0"/>
                  <a:ea typeface="宋体" charset="-122"/>
                  <a:cs typeface="Arial" charset="0"/>
                </a:rPr>
                <a:t>n</a:t>
              </a:r>
              <a:r>
                <a:rPr lang="en-US" altLang="zh-CN" sz="2000">
                  <a:latin typeface="Arial" charset="0"/>
                  <a:ea typeface="宋体" charset="-122"/>
                  <a:cs typeface="Arial" charset="0"/>
                </a:rPr>
                <a:t>, </a:t>
              </a:r>
              <a:r>
                <a:rPr lang="en-US" altLang="zh-CN" sz="2000" b="1">
                  <a:latin typeface="Arial" charset="0"/>
                  <a:ea typeface="宋体" charset="-122"/>
                  <a:cs typeface="Arial" charset="0"/>
                </a:rPr>
                <a:t>R</a:t>
              </a:r>
              <a:r>
                <a:rPr lang="en-US" altLang="zh-CN" sz="2000" i="1" baseline="-25000">
                  <a:latin typeface="Arial" charset="0"/>
                  <a:ea typeface="宋体" charset="-122"/>
                  <a:cs typeface="Arial" charset="0"/>
                </a:rPr>
                <a:t>n</a:t>
              </a:r>
              <a:r>
                <a:rPr lang="en-US" altLang="zh-CN" sz="2000">
                  <a:latin typeface="Arial" charset="0"/>
                  <a:ea typeface="宋体" charset="-122"/>
                  <a:cs typeface="Arial" charset="0"/>
                </a:rPr>
                <a:t>) per node </a:t>
              </a:r>
              <a:r>
                <a:rPr lang="en-US" altLang="zh-CN" sz="2000" i="1">
                  <a:latin typeface="Arial" charset="0"/>
                  <a:ea typeface="宋体" charset="-122"/>
                  <a:cs typeface="Arial" charset="0"/>
                </a:rPr>
                <a:t>n </a:t>
              </a:r>
              <a:r>
                <a:rPr lang="az-Cyrl-AZ" altLang="zh-CN" sz="2000" i="1">
                  <a:latin typeface="Arial" charset="0"/>
                  <a:ea typeface="宋体" charset="-122"/>
                  <a:cs typeface="Arial" charset="0"/>
                </a:rPr>
                <a:t>є</a:t>
              </a:r>
              <a:r>
                <a:rPr lang="en-US" altLang="zh-CN" sz="2000" i="1">
                  <a:latin typeface="Arial" charset="0"/>
                  <a:ea typeface="宋体" charset="-122"/>
                  <a:cs typeface="Arial" charset="0"/>
                </a:rPr>
                <a:t> </a:t>
              </a:r>
              <a:r>
                <a:rPr lang="en-US" altLang="zh-CN" sz="2000">
                  <a:latin typeface="Arial" charset="0"/>
                  <a:ea typeface="宋体" charset="-122"/>
                  <a:cs typeface="Arial" charset="0"/>
                </a:rPr>
                <a:t>N and single-hop exchanges, find</a:t>
              </a:r>
              <a:endParaRPr lang="en-US" sz="2000">
                <a:latin typeface="Arial" charset="0"/>
                <a:ea typeface="宋体" charset="-122"/>
                <a:cs typeface="Arial" charset="0"/>
              </a:endParaRPr>
            </a:p>
          </p:txBody>
        </p:sp>
        <p:pic>
          <p:nvPicPr>
            <p:cNvPr id="47162" name="Picture 44" descr="addin_tmp.png"/>
            <p:cNvPicPr>
              <a:picLocks noChangeAspect="1"/>
            </p:cNvPicPr>
            <p:nvPr>
              <p:custDataLst>
                <p:tags r:id="rId4"/>
              </p:custDataLst>
            </p:nvPr>
          </p:nvPicPr>
          <p:blipFill>
            <a:blip r:embed="rId7"/>
            <a:srcRect/>
            <a:stretch>
              <a:fillRect/>
            </a:stretch>
          </p:blipFill>
          <p:spPr bwMode="auto">
            <a:xfrm>
              <a:off x="5068" y="1690"/>
              <a:ext cx="116" cy="173"/>
            </a:xfrm>
            <a:prstGeom prst="rect">
              <a:avLst/>
            </a:prstGeom>
            <a:noFill/>
            <a:ln w="9525">
              <a:noFill/>
              <a:miter lim="800000"/>
              <a:headEnd/>
              <a:tailEnd/>
            </a:ln>
          </p:spPr>
        </p:pic>
      </p:grpSp>
      <p:grpSp>
        <p:nvGrpSpPr>
          <p:cNvPr id="47109" name="Group 54"/>
          <p:cNvGrpSpPr>
            <a:grpSpLocks/>
          </p:cNvGrpSpPr>
          <p:nvPr/>
        </p:nvGrpSpPr>
        <p:grpSpPr bwMode="auto">
          <a:xfrm>
            <a:off x="1219200" y="1600200"/>
            <a:ext cx="6705600" cy="1371600"/>
            <a:chOff x="624" y="720"/>
            <a:chExt cx="4224" cy="864"/>
          </a:xfrm>
        </p:grpSpPr>
        <p:grpSp>
          <p:nvGrpSpPr>
            <p:cNvPr id="47128" name="Group 49"/>
            <p:cNvGrpSpPr>
              <a:grpSpLocks/>
            </p:cNvGrpSpPr>
            <p:nvPr/>
          </p:nvGrpSpPr>
          <p:grpSpPr bwMode="auto">
            <a:xfrm>
              <a:off x="624" y="864"/>
              <a:ext cx="2003" cy="528"/>
              <a:chOff x="3698" y="720"/>
              <a:chExt cx="2003" cy="528"/>
            </a:xfrm>
          </p:grpSpPr>
          <p:sp>
            <p:nvSpPr>
              <p:cNvPr id="47146" name="Rectangle 5"/>
              <p:cNvSpPr>
                <a:spLocks noChangeArrowheads="1"/>
              </p:cNvSpPr>
              <p:nvPr/>
            </p:nvSpPr>
            <p:spPr bwMode="auto">
              <a:xfrm>
                <a:off x="4032" y="720"/>
                <a:ext cx="816" cy="528"/>
              </a:xfrm>
              <a:prstGeom prst="rect">
                <a:avLst/>
              </a:prstGeom>
              <a:noFill/>
              <a:ln w="19050" algn="ctr">
                <a:solidFill>
                  <a:srgbClr val="0000CC"/>
                </a:solidFill>
                <a:round/>
                <a:headEnd/>
                <a:tailEnd/>
              </a:ln>
            </p:spPr>
            <p:txBody>
              <a:bodyPr/>
              <a:lstStyle/>
              <a:p>
                <a:pPr algn="ctr"/>
                <a:endParaRPr lang="en-US">
                  <a:latin typeface="Arial" charset="0"/>
                  <a:cs typeface="Arial" charset="0"/>
                </a:endParaRPr>
              </a:p>
            </p:txBody>
          </p:sp>
          <p:grpSp>
            <p:nvGrpSpPr>
              <p:cNvPr id="47147" name="Group 36"/>
              <p:cNvGrpSpPr>
                <a:grpSpLocks/>
              </p:cNvGrpSpPr>
              <p:nvPr/>
            </p:nvGrpSpPr>
            <p:grpSpPr bwMode="auto">
              <a:xfrm>
                <a:off x="4032" y="768"/>
                <a:ext cx="816" cy="432"/>
                <a:chOff x="6400800" y="1219200"/>
                <a:chExt cx="1295400" cy="685800"/>
              </a:xfrm>
            </p:grpSpPr>
            <p:cxnSp>
              <p:nvCxnSpPr>
                <p:cNvPr id="47151" name="Straight Connector 7"/>
                <p:cNvCxnSpPr>
                  <a:cxnSpLocks noChangeShapeType="1"/>
                </p:cNvCxnSpPr>
                <p:nvPr/>
              </p:nvCxnSpPr>
              <p:spPr bwMode="auto">
                <a:xfrm>
                  <a:off x="6400800" y="1219200"/>
                  <a:ext cx="1295400" cy="0"/>
                </a:xfrm>
                <a:prstGeom prst="line">
                  <a:avLst/>
                </a:prstGeom>
                <a:noFill/>
                <a:ln w="19050" algn="ctr">
                  <a:solidFill>
                    <a:srgbClr val="0000CC"/>
                  </a:solidFill>
                  <a:round/>
                  <a:headEnd/>
                  <a:tailEnd/>
                </a:ln>
              </p:spPr>
            </p:cxnSp>
            <p:cxnSp>
              <p:nvCxnSpPr>
                <p:cNvPr id="47152" name="Straight Connector 10"/>
                <p:cNvCxnSpPr>
                  <a:cxnSpLocks noChangeShapeType="1"/>
                </p:cNvCxnSpPr>
                <p:nvPr/>
              </p:nvCxnSpPr>
              <p:spPr bwMode="auto">
                <a:xfrm>
                  <a:off x="6400800" y="1295400"/>
                  <a:ext cx="1295400" cy="0"/>
                </a:xfrm>
                <a:prstGeom prst="line">
                  <a:avLst/>
                </a:prstGeom>
                <a:noFill/>
                <a:ln w="19050" algn="ctr">
                  <a:solidFill>
                    <a:srgbClr val="FF0000"/>
                  </a:solidFill>
                  <a:round/>
                  <a:headEnd/>
                  <a:tailEnd/>
                </a:ln>
              </p:spPr>
            </p:cxnSp>
            <p:cxnSp>
              <p:nvCxnSpPr>
                <p:cNvPr id="47153" name="Straight Connector 11"/>
                <p:cNvCxnSpPr>
                  <a:cxnSpLocks noChangeShapeType="1"/>
                </p:cNvCxnSpPr>
                <p:nvPr/>
              </p:nvCxnSpPr>
              <p:spPr bwMode="auto">
                <a:xfrm>
                  <a:off x="6400800" y="1371600"/>
                  <a:ext cx="1295400" cy="0"/>
                </a:xfrm>
                <a:prstGeom prst="line">
                  <a:avLst/>
                </a:prstGeom>
                <a:noFill/>
                <a:ln w="19050" algn="ctr">
                  <a:solidFill>
                    <a:srgbClr val="FF0000"/>
                  </a:solidFill>
                  <a:round/>
                  <a:headEnd/>
                  <a:tailEnd/>
                </a:ln>
              </p:spPr>
            </p:cxnSp>
            <p:cxnSp>
              <p:nvCxnSpPr>
                <p:cNvPr id="47154" name="Straight Connector 12"/>
                <p:cNvCxnSpPr>
                  <a:cxnSpLocks noChangeShapeType="1"/>
                </p:cNvCxnSpPr>
                <p:nvPr/>
              </p:nvCxnSpPr>
              <p:spPr bwMode="auto">
                <a:xfrm>
                  <a:off x="6400800" y="1447800"/>
                  <a:ext cx="1295400" cy="0"/>
                </a:xfrm>
                <a:prstGeom prst="line">
                  <a:avLst/>
                </a:prstGeom>
                <a:noFill/>
                <a:ln w="19050" algn="ctr">
                  <a:solidFill>
                    <a:srgbClr val="0000CC"/>
                  </a:solidFill>
                  <a:round/>
                  <a:headEnd/>
                  <a:tailEnd/>
                </a:ln>
              </p:spPr>
            </p:cxnSp>
            <p:cxnSp>
              <p:nvCxnSpPr>
                <p:cNvPr id="47155" name="Straight Connector 29"/>
                <p:cNvCxnSpPr>
                  <a:cxnSpLocks noChangeShapeType="1"/>
                </p:cNvCxnSpPr>
                <p:nvPr/>
              </p:nvCxnSpPr>
              <p:spPr bwMode="auto">
                <a:xfrm>
                  <a:off x="6400800" y="1524000"/>
                  <a:ext cx="1295400" cy="0"/>
                </a:xfrm>
                <a:prstGeom prst="line">
                  <a:avLst/>
                </a:prstGeom>
                <a:noFill/>
                <a:ln w="19050" algn="ctr">
                  <a:solidFill>
                    <a:srgbClr val="FF0000"/>
                  </a:solidFill>
                  <a:round/>
                  <a:headEnd/>
                  <a:tailEnd/>
                </a:ln>
              </p:spPr>
            </p:cxnSp>
            <p:cxnSp>
              <p:nvCxnSpPr>
                <p:cNvPr id="47156" name="Straight Connector 30"/>
                <p:cNvCxnSpPr>
                  <a:cxnSpLocks noChangeShapeType="1"/>
                </p:cNvCxnSpPr>
                <p:nvPr/>
              </p:nvCxnSpPr>
              <p:spPr bwMode="auto">
                <a:xfrm>
                  <a:off x="6400800" y="1600200"/>
                  <a:ext cx="1295400" cy="0"/>
                </a:xfrm>
                <a:prstGeom prst="line">
                  <a:avLst/>
                </a:prstGeom>
                <a:noFill/>
                <a:ln w="19050" algn="ctr">
                  <a:solidFill>
                    <a:srgbClr val="0000CC"/>
                  </a:solidFill>
                  <a:round/>
                  <a:headEnd/>
                  <a:tailEnd/>
                </a:ln>
              </p:spPr>
            </p:cxnSp>
            <p:cxnSp>
              <p:nvCxnSpPr>
                <p:cNvPr id="47157" name="Straight Connector 31"/>
                <p:cNvCxnSpPr>
                  <a:cxnSpLocks noChangeShapeType="1"/>
                </p:cNvCxnSpPr>
                <p:nvPr/>
              </p:nvCxnSpPr>
              <p:spPr bwMode="auto">
                <a:xfrm>
                  <a:off x="6400800" y="1676400"/>
                  <a:ext cx="1295400" cy="0"/>
                </a:xfrm>
                <a:prstGeom prst="line">
                  <a:avLst/>
                </a:prstGeom>
                <a:noFill/>
                <a:ln w="19050" algn="ctr">
                  <a:solidFill>
                    <a:srgbClr val="FF0000"/>
                  </a:solidFill>
                  <a:round/>
                  <a:headEnd/>
                  <a:tailEnd/>
                </a:ln>
              </p:spPr>
            </p:cxnSp>
            <p:cxnSp>
              <p:nvCxnSpPr>
                <p:cNvPr id="47158" name="Straight Connector 32"/>
                <p:cNvCxnSpPr>
                  <a:cxnSpLocks noChangeShapeType="1"/>
                </p:cNvCxnSpPr>
                <p:nvPr/>
              </p:nvCxnSpPr>
              <p:spPr bwMode="auto">
                <a:xfrm>
                  <a:off x="6400800" y="1752600"/>
                  <a:ext cx="1295400" cy="0"/>
                </a:xfrm>
                <a:prstGeom prst="line">
                  <a:avLst/>
                </a:prstGeom>
                <a:noFill/>
                <a:ln w="19050" algn="ctr">
                  <a:solidFill>
                    <a:srgbClr val="0000CC"/>
                  </a:solidFill>
                  <a:round/>
                  <a:headEnd/>
                  <a:tailEnd/>
                </a:ln>
              </p:spPr>
            </p:cxnSp>
            <p:cxnSp>
              <p:nvCxnSpPr>
                <p:cNvPr id="47159" name="Straight Connector 33"/>
                <p:cNvCxnSpPr>
                  <a:cxnSpLocks noChangeShapeType="1"/>
                </p:cNvCxnSpPr>
                <p:nvPr/>
              </p:nvCxnSpPr>
              <p:spPr bwMode="auto">
                <a:xfrm>
                  <a:off x="6400800" y="1828800"/>
                  <a:ext cx="1295400" cy="0"/>
                </a:xfrm>
                <a:prstGeom prst="line">
                  <a:avLst/>
                </a:prstGeom>
                <a:noFill/>
                <a:ln w="19050" algn="ctr">
                  <a:solidFill>
                    <a:srgbClr val="0000CC"/>
                  </a:solidFill>
                  <a:round/>
                  <a:headEnd/>
                  <a:tailEnd/>
                </a:ln>
              </p:spPr>
            </p:cxnSp>
            <p:cxnSp>
              <p:nvCxnSpPr>
                <p:cNvPr id="47160" name="Straight Connector 34"/>
                <p:cNvCxnSpPr>
                  <a:cxnSpLocks noChangeShapeType="1"/>
                </p:cNvCxnSpPr>
                <p:nvPr/>
              </p:nvCxnSpPr>
              <p:spPr bwMode="auto">
                <a:xfrm>
                  <a:off x="6400800" y="1905000"/>
                  <a:ext cx="1295400" cy="0"/>
                </a:xfrm>
                <a:prstGeom prst="line">
                  <a:avLst/>
                </a:prstGeom>
                <a:noFill/>
                <a:ln w="19050" algn="ctr">
                  <a:solidFill>
                    <a:srgbClr val="0000CC"/>
                  </a:solidFill>
                  <a:round/>
                  <a:headEnd/>
                  <a:tailEnd/>
                </a:ln>
              </p:spPr>
            </p:cxnSp>
          </p:grpSp>
          <p:sp>
            <p:nvSpPr>
              <p:cNvPr id="47148" name="Right Brace 37"/>
              <p:cNvSpPr>
                <a:spLocks/>
              </p:cNvSpPr>
              <p:nvPr/>
            </p:nvSpPr>
            <p:spPr bwMode="auto">
              <a:xfrm>
                <a:off x="4896" y="816"/>
                <a:ext cx="96" cy="144"/>
              </a:xfrm>
              <a:prstGeom prst="rightBrace">
                <a:avLst>
                  <a:gd name="adj1" fmla="val 8333"/>
                  <a:gd name="adj2" fmla="val 50000"/>
                </a:avLst>
              </a:prstGeom>
              <a:noFill/>
              <a:ln w="19050" algn="ctr">
                <a:solidFill>
                  <a:srgbClr val="FF0000"/>
                </a:solidFill>
                <a:round/>
                <a:headEnd/>
                <a:tailEnd/>
              </a:ln>
            </p:spPr>
            <p:txBody>
              <a:bodyPr/>
              <a:lstStyle/>
              <a:p>
                <a:pPr algn="ctr"/>
                <a:endParaRPr lang="en-US">
                  <a:latin typeface="Arial" charset="0"/>
                  <a:cs typeface="Arial" charset="0"/>
                </a:endParaRPr>
              </a:p>
            </p:txBody>
          </p:sp>
          <p:sp>
            <p:nvSpPr>
              <p:cNvPr id="47149" name="TextBox 38"/>
              <p:cNvSpPr txBox="1">
                <a:spLocks noChangeArrowheads="1"/>
              </p:cNvSpPr>
              <p:nvPr/>
            </p:nvSpPr>
            <p:spPr bwMode="auto">
              <a:xfrm>
                <a:off x="3698" y="871"/>
                <a:ext cx="296" cy="231"/>
              </a:xfrm>
              <a:prstGeom prst="rect">
                <a:avLst/>
              </a:prstGeom>
              <a:noFill/>
              <a:ln w="9525">
                <a:noFill/>
                <a:miter lim="800000"/>
                <a:headEnd/>
                <a:tailEnd/>
              </a:ln>
            </p:spPr>
            <p:txBody>
              <a:bodyPr wrap="none">
                <a:spAutoFit/>
              </a:bodyPr>
              <a:lstStyle/>
              <a:p>
                <a:pPr algn="ctr"/>
                <a:r>
                  <a:rPr lang="en-US" b="1">
                    <a:latin typeface="Arial" charset="0"/>
                    <a:cs typeface="Arial" charset="0"/>
                  </a:rPr>
                  <a:t>Y</a:t>
                </a:r>
                <a:r>
                  <a:rPr lang="en-US">
                    <a:latin typeface="Arial" charset="0"/>
                    <a:cs typeface="Arial" charset="0"/>
                  </a:rPr>
                  <a:t>=</a:t>
                </a:r>
              </a:p>
            </p:txBody>
          </p:sp>
          <p:pic>
            <p:nvPicPr>
              <p:cNvPr id="47150" name="Picture 41" descr="addin_tmp.png"/>
              <p:cNvPicPr>
                <a:picLocks noChangeAspect="1"/>
              </p:cNvPicPr>
              <p:nvPr>
                <p:custDataLst>
                  <p:tags r:id="rId3"/>
                </p:custDataLst>
              </p:nvPr>
            </p:nvPicPr>
            <p:blipFill>
              <a:blip r:embed="rId8"/>
              <a:srcRect/>
              <a:stretch>
                <a:fillRect/>
              </a:stretch>
            </p:blipFill>
            <p:spPr bwMode="auto">
              <a:xfrm>
                <a:off x="5029" y="801"/>
                <a:ext cx="672" cy="168"/>
              </a:xfrm>
              <a:prstGeom prst="rect">
                <a:avLst/>
              </a:prstGeom>
              <a:noFill/>
              <a:ln w="9525">
                <a:noFill/>
                <a:miter lim="800000"/>
                <a:headEnd/>
                <a:tailEnd/>
              </a:ln>
            </p:spPr>
          </p:pic>
        </p:grpSp>
        <p:grpSp>
          <p:nvGrpSpPr>
            <p:cNvPr id="47129" name="Group 50"/>
            <p:cNvGrpSpPr>
              <a:grpSpLocks/>
            </p:cNvGrpSpPr>
            <p:nvPr/>
          </p:nvGrpSpPr>
          <p:grpSpPr bwMode="auto">
            <a:xfrm>
              <a:off x="3408" y="720"/>
              <a:ext cx="1440" cy="864"/>
              <a:chOff x="3936" y="1356"/>
              <a:chExt cx="1440" cy="864"/>
            </a:xfrm>
          </p:grpSpPr>
          <p:cxnSp>
            <p:nvCxnSpPr>
              <p:cNvPr id="47130" name="Straight Arrow Connector 37"/>
              <p:cNvCxnSpPr>
                <a:cxnSpLocks noChangeShapeType="1"/>
                <a:endCxn id="47139" idx="1"/>
              </p:cNvCxnSpPr>
              <p:nvPr/>
            </p:nvCxnSpPr>
            <p:spPr bwMode="auto">
              <a:xfrm>
                <a:off x="4695" y="1807"/>
                <a:ext cx="167" cy="92"/>
              </a:xfrm>
              <a:prstGeom prst="straightConnector1">
                <a:avLst/>
              </a:prstGeom>
              <a:noFill/>
              <a:ln w="19050" algn="ctr">
                <a:solidFill>
                  <a:srgbClr val="FF0000"/>
                </a:solidFill>
                <a:round/>
                <a:headEnd/>
                <a:tailEnd type="arrow" w="med" len="med"/>
              </a:ln>
            </p:spPr>
          </p:cxnSp>
          <p:sp>
            <p:nvSpPr>
              <p:cNvPr id="47131" name="TextBox 51"/>
              <p:cNvSpPr txBox="1">
                <a:spLocks noChangeArrowheads="1"/>
              </p:cNvSpPr>
              <p:nvPr/>
            </p:nvSpPr>
            <p:spPr bwMode="auto">
              <a:xfrm>
                <a:off x="4560" y="1783"/>
                <a:ext cx="231" cy="233"/>
              </a:xfrm>
              <a:prstGeom prst="rect">
                <a:avLst/>
              </a:prstGeom>
              <a:noFill/>
              <a:ln w="9525">
                <a:noFill/>
                <a:miter lim="800000"/>
                <a:headEnd/>
                <a:tailEnd/>
              </a:ln>
            </p:spPr>
            <p:txBody>
              <a:bodyPr wrap="none">
                <a:spAutoFit/>
              </a:bodyPr>
              <a:lstStyle/>
              <a:p>
                <a:r>
                  <a:rPr lang="en-US" i="1">
                    <a:latin typeface="Arial" charset="0"/>
                    <a:cs typeface="Arial" charset="0"/>
                  </a:rPr>
                  <a:t>n</a:t>
                </a:r>
              </a:p>
            </p:txBody>
          </p:sp>
          <p:sp>
            <p:nvSpPr>
              <p:cNvPr id="47132" name="Oval 29"/>
              <p:cNvSpPr>
                <a:spLocks noChangeArrowheads="1"/>
              </p:cNvSpPr>
              <p:nvPr/>
            </p:nvSpPr>
            <p:spPr bwMode="auto">
              <a:xfrm>
                <a:off x="4608" y="1728"/>
                <a:ext cx="96" cy="96"/>
              </a:xfrm>
              <a:prstGeom prst="ellipse">
                <a:avLst/>
              </a:prstGeom>
              <a:noFill/>
              <a:ln w="19050" algn="ctr">
                <a:solidFill>
                  <a:srgbClr val="FF0000"/>
                </a:solidFill>
                <a:round/>
                <a:headEnd/>
                <a:tailEnd/>
              </a:ln>
            </p:spPr>
            <p:txBody>
              <a:bodyPr/>
              <a:lstStyle/>
              <a:p>
                <a:pPr algn="ctr"/>
                <a:endParaRPr lang="en-US">
                  <a:latin typeface="Arial" charset="0"/>
                  <a:cs typeface="Arial" charset="0"/>
                </a:endParaRPr>
              </a:p>
            </p:txBody>
          </p:sp>
          <p:grpSp>
            <p:nvGrpSpPr>
              <p:cNvPr id="47133" name="Group 76"/>
              <p:cNvGrpSpPr>
                <a:grpSpLocks/>
              </p:cNvGrpSpPr>
              <p:nvPr/>
            </p:nvGrpSpPr>
            <p:grpSpPr bwMode="auto">
              <a:xfrm>
                <a:off x="3936" y="1356"/>
                <a:ext cx="1440" cy="864"/>
                <a:chOff x="6248400" y="2133600"/>
                <a:chExt cx="2286000" cy="1371600"/>
              </a:xfrm>
            </p:grpSpPr>
            <p:sp>
              <p:nvSpPr>
                <p:cNvPr id="47134" name="Oval 30"/>
                <p:cNvSpPr>
                  <a:spLocks noChangeArrowheads="1"/>
                </p:cNvSpPr>
                <p:nvPr/>
              </p:nvSpPr>
              <p:spPr bwMode="auto">
                <a:xfrm>
                  <a:off x="7772400" y="2450068"/>
                  <a:ext cx="152400" cy="152400"/>
                </a:xfrm>
                <a:prstGeom prst="ellipse">
                  <a:avLst/>
                </a:prstGeom>
                <a:noFill/>
                <a:ln w="19050" algn="ctr">
                  <a:solidFill>
                    <a:srgbClr val="FF0000"/>
                  </a:solidFill>
                  <a:round/>
                  <a:headEnd/>
                  <a:tailEnd/>
                </a:ln>
              </p:spPr>
              <p:txBody>
                <a:bodyPr/>
                <a:lstStyle/>
                <a:p>
                  <a:pPr algn="ctr"/>
                  <a:endParaRPr lang="en-US">
                    <a:latin typeface="Arial" charset="0"/>
                    <a:cs typeface="Arial" charset="0"/>
                  </a:endParaRPr>
                </a:p>
              </p:txBody>
            </p:sp>
            <p:sp>
              <p:nvSpPr>
                <p:cNvPr id="47135" name="Oval 31"/>
                <p:cNvSpPr>
                  <a:spLocks noChangeArrowheads="1"/>
                </p:cNvSpPr>
                <p:nvPr/>
              </p:nvSpPr>
              <p:spPr bwMode="auto">
                <a:xfrm>
                  <a:off x="6858000" y="2450068"/>
                  <a:ext cx="152400" cy="152400"/>
                </a:xfrm>
                <a:prstGeom prst="ellipse">
                  <a:avLst/>
                </a:prstGeom>
                <a:noFill/>
                <a:ln w="19050" algn="ctr">
                  <a:solidFill>
                    <a:srgbClr val="FF0000"/>
                  </a:solidFill>
                  <a:round/>
                  <a:headEnd/>
                  <a:tailEnd/>
                </a:ln>
              </p:spPr>
              <p:txBody>
                <a:bodyPr/>
                <a:lstStyle/>
                <a:p>
                  <a:pPr algn="ctr"/>
                  <a:endParaRPr lang="en-US">
                    <a:latin typeface="Arial" charset="0"/>
                    <a:cs typeface="Arial" charset="0"/>
                  </a:endParaRPr>
                </a:p>
              </p:txBody>
            </p:sp>
            <p:sp>
              <p:nvSpPr>
                <p:cNvPr id="47136" name="Oval 32"/>
                <p:cNvSpPr>
                  <a:spLocks noChangeArrowheads="1"/>
                </p:cNvSpPr>
                <p:nvPr/>
              </p:nvSpPr>
              <p:spPr bwMode="auto">
                <a:xfrm>
                  <a:off x="6781800" y="2907268"/>
                  <a:ext cx="152400" cy="152400"/>
                </a:xfrm>
                <a:prstGeom prst="ellipse">
                  <a:avLst/>
                </a:prstGeom>
                <a:noFill/>
                <a:ln w="19050" algn="ctr">
                  <a:solidFill>
                    <a:srgbClr val="FF0000"/>
                  </a:solidFill>
                  <a:round/>
                  <a:headEnd/>
                  <a:tailEnd/>
                </a:ln>
              </p:spPr>
              <p:txBody>
                <a:bodyPr/>
                <a:lstStyle/>
                <a:p>
                  <a:pPr algn="ctr"/>
                  <a:endParaRPr lang="en-US">
                    <a:latin typeface="Arial" charset="0"/>
                    <a:cs typeface="Arial" charset="0"/>
                  </a:endParaRPr>
                </a:p>
              </p:txBody>
            </p:sp>
            <p:sp>
              <p:nvSpPr>
                <p:cNvPr id="47137" name="Oval 33"/>
                <p:cNvSpPr>
                  <a:spLocks noChangeArrowheads="1"/>
                </p:cNvSpPr>
                <p:nvPr/>
              </p:nvSpPr>
              <p:spPr bwMode="auto">
                <a:xfrm>
                  <a:off x="8229600" y="2831068"/>
                  <a:ext cx="152400" cy="152400"/>
                </a:xfrm>
                <a:prstGeom prst="ellipse">
                  <a:avLst/>
                </a:prstGeom>
                <a:noFill/>
                <a:ln w="19050" algn="ctr">
                  <a:solidFill>
                    <a:srgbClr val="FF0000"/>
                  </a:solidFill>
                  <a:round/>
                  <a:headEnd/>
                  <a:tailEnd/>
                </a:ln>
              </p:spPr>
              <p:txBody>
                <a:bodyPr/>
                <a:lstStyle/>
                <a:p>
                  <a:pPr algn="ctr"/>
                  <a:endParaRPr lang="en-US">
                    <a:latin typeface="Arial" charset="0"/>
                    <a:cs typeface="Arial" charset="0"/>
                  </a:endParaRPr>
                </a:p>
              </p:txBody>
            </p:sp>
            <p:sp>
              <p:nvSpPr>
                <p:cNvPr id="47138" name="Oval 34"/>
                <p:cNvSpPr>
                  <a:spLocks noChangeArrowheads="1"/>
                </p:cNvSpPr>
                <p:nvPr/>
              </p:nvSpPr>
              <p:spPr bwMode="auto">
                <a:xfrm>
                  <a:off x="6248400" y="2602468"/>
                  <a:ext cx="152400" cy="152400"/>
                </a:xfrm>
                <a:prstGeom prst="ellipse">
                  <a:avLst/>
                </a:prstGeom>
                <a:noFill/>
                <a:ln w="19050" algn="ctr">
                  <a:solidFill>
                    <a:srgbClr val="FF0000"/>
                  </a:solidFill>
                  <a:round/>
                  <a:headEnd/>
                  <a:tailEnd/>
                </a:ln>
              </p:spPr>
              <p:txBody>
                <a:bodyPr/>
                <a:lstStyle/>
                <a:p>
                  <a:pPr algn="ctr"/>
                  <a:endParaRPr lang="en-US">
                    <a:latin typeface="Arial" charset="0"/>
                    <a:cs typeface="Arial" charset="0"/>
                  </a:endParaRPr>
                </a:p>
              </p:txBody>
            </p:sp>
            <p:sp>
              <p:nvSpPr>
                <p:cNvPr id="47139" name="Oval 35"/>
                <p:cNvSpPr>
                  <a:spLocks noChangeArrowheads="1"/>
                </p:cNvSpPr>
                <p:nvPr/>
              </p:nvSpPr>
              <p:spPr bwMode="auto">
                <a:xfrm>
                  <a:off x="7696200" y="2983468"/>
                  <a:ext cx="152400" cy="152400"/>
                </a:xfrm>
                <a:prstGeom prst="ellipse">
                  <a:avLst/>
                </a:prstGeom>
                <a:noFill/>
                <a:ln w="19050" algn="ctr">
                  <a:solidFill>
                    <a:srgbClr val="FF0000"/>
                  </a:solidFill>
                  <a:round/>
                  <a:headEnd/>
                  <a:tailEnd/>
                </a:ln>
              </p:spPr>
              <p:txBody>
                <a:bodyPr/>
                <a:lstStyle/>
                <a:p>
                  <a:pPr algn="ctr"/>
                  <a:endParaRPr lang="en-US">
                    <a:latin typeface="Arial" charset="0"/>
                    <a:cs typeface="Arial" charset="0"/>
                  </a:endParaRPr>
                </a:p>
              </p:txBody>
            </p:sp>
            <p:cxnSp>
              <p:nvCxnSpPr>
                <p:cNvPr id="47140" name="Straight Arrow Connector 40"/>
                <p:cNvCxnSpPr>
                  <a:cxnSpLocks noChangeShapeType="1"/>
                  <a:stCxn id="47132" idx="7"/>
                  <a:endCxn id="47134" idx="3"/>
                </p:cNvCxnSpPr>
                <p:nvPr/>
              </p:nvCxnSpPr>
              <p:spPr bwMode="auto">
                <a:xfrm flipV="1">
                  <a:off x="7445282" y="2580150"/>
                  <a:ext cx="349436" cy="197036"/>
                </a:xfrm>
                <a:prstGeom prst="straightConnector1">
                  <a:avLst/>
                </a:prstGeom>
                <a:noFill/>
                <a:ln w="19050" algn="ctr">
                  <a:solidFill>
                    <a:srgbClr val="FF0000"/>
                  </a:solidFill>
                  <a:round/>
                  <a:headEnd/>
                  <a:tailEnd type="arrow" w="med" len="med"/>
                </a:ln>
              </p:spPr>
            </p:cxnSp>
            <p:cxnSp>
              <p:nvCxnSpPr>
                <p:cNvPr id="47141" name="Straight Arrow Connector 43"/>
                <p:cNvCxnSpPr>
                  <a:cxnSpLocks noChangeShapeType="1"/>
                  <a:stCxn id="47132" idx="2"/>
                  <a:endCxn id="47136" idx="6"/>
                </p:cNvCxnSpPr>
                <p:nvPr/>
              </p:nvCxnSpPr>
              <p:spPr bwMode="auto">
                <a:xfrm flipH="1">
                  <a:off x="6934200" y="2831068"/>
                  <a:ext cx="381000" cy="152400"/>
                </a:xfrm>
                <a:prstGeom prst="straightConnector1">
                  <a:avLst/>
                </a:prstGeom>
                <a:noFill/>
                <a:ln w="19050" algn="ctr">
                  <a:solidFill>
                    <a:srgbClr val="FF0000"/>
                  </a:solidFill>
                  <a:round/>
                  <a:headEnd/>
                  <a:tailEnd type="arrow" w="med" len="med"/>
                </a:ln>
              </p:spPr>
            </p:cxnSp>
            <p:cxnSp>
              <p:nvCxnSpPr>
                <p:cNvPr id="47142" name="Straight Arrow Connector 46"/>
                <p:cNvCxnSpPr>
                  <a:cxnSpLocks noChangeShapeType="1"/>
                  <a:stCxn id="47132" idx="1"/>
                  <a:endCxn id="47135" idx="5"/>
                </p:cNvCxnSpPr>
                <p:nvPr/>
              </p:nvCxnSpPr>
              <p:spPr bwMode="auto">
                <a:xfrm flipH="1" flipV="1">
                  <a:off x="6988082" y="2580150"/>
                  <a:ext cx="349436" cy="197036"/>
                </a:xfrm>
                <a:prstGeom prst="straightConnector1">
                  <a:avLst/>
                </a:prstGeom>
                <a:noFill/>
                <a:ln w="19050" algn="ctr">
                  <a:solidFill>
                    <a:srgbClr val="FF0000"/>
                  </a:solidFill>
                  <a:round/>
                  <a:headEnd/>
                  <a:tailEnd type="arrow" w="med" len="med"/>
                </a:ln>
              </p:spPr>
            </p:cxnSp>
            <p:sp>
              <p:nvSpPr>
                <p:cNvPr id="47143" name="Oval 69"/>
                <p:cNvSpPr>
                  <a:spLocks noChangeArrowheads="1"/>
                </p:cNvSpPr>
                <p:nvPr/>
              </p:nvSpPr>
              <p:spPr bwMode="auto">
                <a:xfrm>
                  <a:off x="8382000" y="2286000"/>
                  <a:ext cx="152400" cy="152400"/>
                </a:xfrm>
                <a:prstGeom prst="ellipse">
                  <a:avLst/>
                </a:prstGeom>
                <a:noFill/>
                <a:ln w="19050" algn="ctr">
                  <a:solidFill>
                    <a:srgbClr val="FF0000"/>
                  </a:solidFill>
                  <a:round/>
                  <a:headEnd/>
                  <a:tailEnd/>
                </a:ln>
              </p:spPr>
              <p:txBody>
                <a:bodyPr/>
                <a:lstStyle/>
                <a:p>
                  <a:pPr algn="ctr"/>
                  <a:endParaRPr lang="en-US">
                    <a:latin typeface="Arial" charset="0"/>
                    <a:cs typeface="Arial" charset="0"/>
                  </a:endParaRPr>
                </a:p>
              </p:txBody>
            </p:sp>
            <p:sp>
              <p:nvSpPr>
                <p:cNvPr id="47144" name="Oval 70"/>
                <p:cNvSpPr>
                  <a:spLocks noChangeArrowheads="1"/>
                </p:cNvSpPr>
                <p:nvPr/>
              </p:nvSpPr>
              <p:spPr bwMode="auto">
                <a:xfrm>
                  <a:off x="7239000" y="3352800"/>
                  <a:ext cx="152400" cy="152400"/>
                </a:xfrm>
                <a:prstGeom prst="ellipse">
                  <a:avLst/>
                </a:prstGeom>
                <a:noFill/>
                <a:ln w="19050" algn="ctr">
                  <a:solidFill>
                    <a:srgbClr val="FF0000"/>
                  </a:solidFill>
                  <a:round/>
                  <a:headEnd/>
                  <a:tailEnd/>
                </a:ln>
              </p:spPr>
              <p:txBody>
                <a:bodyPr/>
                <a:lstStyle/>
                <a:p>
                  <a:pPr algn="ctr"/>
                  <a:endParaRPr lang="en-US">
                    <a:latin typeface="Arial" charset="0"/>
                    <a:cs typeface="Arial" charset="0"/>
                  </a:endParaRPr>
                </a:p>
              </p:txBody>
            </p:sp>
            <p:sp>
              <p:nvSpPr>
                <p:cNvPr id="47145" name="Oval 71"/>
                <p:cNvSpPr>
                  <a:spLocks noChangeArrowheads="1"/>
                </p:cNvSpPr>
                <p:nvPr/>
              </p:nvSpPr>
              <p:spPr bwMode="auto">
                <a:xfrm>
                  <a:off x="7315200" y="2133600"/>
                  <a:ext cx="152400" cy="152400"/>
                </a:xfrm>
                <a:prstGeom prst="ellipse">
                  <a:avLst/>
                </a:prstGeom>
                <a:noFill/>
                <a:ln w="19050" algn="ctr">
                  <a:solidFill>
                    <a:srgbClr val="FF0000"/>
                  </a:solidFill>
                  <a:round/>
                  <a:headEnd/>
                  <a:tailEnd/>
                </a:ln>
              </p:spPr>
              <p:txBody>
                <a:bodyPr/>
                <a:lstStyle/>
                <a:p>
                  <a:pPr algn="ctr"/>
                  <a:endParaRPr lang="en-US">
                    <a:latin typeface="Arial" charset="0"/>
                    <a:cs typeface="Arial" charset="0"/>
                  </a:endParaRPr>
                </a:p>
              </p:txBody>
            </p:sp>
          </p:grpSp>
        </p:grpSp>
      </p:grpSp>
      <p:sp>
        <p:nvSpPr>
          <p:cNvPr id="26632" name="Rectangle 74"/>
          <p:cNvSpPr>
            <a:spLocks noChangeArrowheads="1"/>
          </p:cNvSpPr>
          <p:nvPr/>
        </p:nvSpPr>
        <p:spPr bwMode="auto">
          <a:xfrm>
            <a:off x="152400" y="5562600"/>
            <a:ext cx="8839200" cy="396875"/>
          </a:xfrm>
          <a:prstGeom prst="rect">
            <a:avLst/>
          </a:prstGeom>
          <a:noFill/>
          <a:ln w="9525">
            <a:noFill/>
            <a:miter lim="800000"/>
            <a:headEnd/>
            <a:tailEnd/>
          </a:ln>
        </p:spPr>
        <p:txBody>
          <a:bodyPr>
            <a:spAutoFit/>
          </a:bodyPr>
          <a:lstStyle/>
          <a:p>
            <a:pPr marL="342900" indent="-342900">
              <a:spcBef>
                <a:spcPct val="20000"/>
              </a:spcBef>
              <a:buClr>
                <a:srgbClr val="0000CC"/>
              </a:buClr>
              <a:buFont typeface="Wingdings" pitchFamily="2" charset="2"/>
              <a:buChar char="n"/>
            </a:pPr>
            <a:r>
              <a:rPr lang="en-US" altLang="zh-CN" sz="2000">
                <a:latin typeface="Arial" charset="0"/>
                <a:ea typeface="宋体" charset="-122"/>
                <a:cs typeface="Arial" charset="0"/>
                <a:sym typeface="Wingdings" pitchFamily="2" charset="2"/>
              </a:rPr>
              <a:t>Nonconvex; distributed solution reduces complexity: </a:t>
            </a:r>
            <a:r>
              <a:rPr lang="en-US" altLang="zh-CN" sz="2000" i="1">
                <a:latin typeface="Arial" charset="0"/>
                <a:ea typeface="宋体" charset="-122"/>
                <a:cs typeface="Arial" charset="0"/>
                <a:sym typeface="Wingdings" pitchFamily="2" charset="2"/>
              </a:rPr>
              <a:t>LT</a:t>
            </a:r>
            <a:r>
              <a:rPr lang="en-US" altLang="zh-CN" sz="2000">
                <a:latin typeface="Arial" charset="0"/>
                <a:ea typeface="宋体" charset="-122"/>
                <a:cs typeface="Arial" charset="0"/>
                <a:sym typeface="Wingdings" pitchFamily="2" charset="2"/>
              </a:rPr>
              <a:t>+</a:t>
            </a:r>
            <a:r>
              <a:rPr lang="en-US" altLang="zh-CN" sz="2000" i="1">
                <a:latin typeface="Arial" charset="0"/>
                <a:ea typeface="宋体" charset="-122"/>
                <a:cs typeface="Arial" charset="0"/>
                <a:sym typeface="Wingdings" pitchFamily="2" charset="2"/>
              </a:rPr>
              <a:t>FT</a:t>
            </a:r>
            <a:r>
              <a:rPr lang="en-US" altLang="zh-CN" sz="2000">
                <a:latin typeface="Arial" charset="0"/>
                <a:ea typeface="宋体" charset="-122"/>
                <a:cs typeface="Arial" charset="0"/>
                <a:sym typeface="Wingdings" pitchFamily="2" charset="2"/>
              </a:rPr>
              <a:t>  </a:t>
            </a:r>
            <a:r>
              <a:rPr lang="el-GR" altLang="zh-CN" sz="2000" i="1">
                <a:latin typeface="Arial" charset="0"/>
                <a:ea typeface="宋体" charset="-122"/>
                <a:cs typeface="Arial" charset="0"/>
                <a:sym typeface="Wingdings" pitchFamily="2" charset="2"/>
              </a:rPr>
              <a:t>ρ</a:t>
            </a:r>
            <a:r>
              <a:rPr lang="en-US" altLang="zh-CN" sz="2000">
                <a:latin typeface="Arial" charset="0"/>
                <a:ea typeface="宋体" charset="-122"/>
                <a:cs typeface="Arial" charset="0"/>
                <a:sym typeface="Wingdings" pitchFamily="2" charset="2"/>
              </a:rPr>
              <a:t>(</a:t>
            </a:r>
            <a:r>
              <a:rPr lang="en-US" altLang="zh-CN" sz="2000" i="1">
                <a:latin typeface="Arial" charset="0"/>
                <a:ea typeface="宋体" charset="-122"/>
                <a:cs typeface="Arial" charset="0"/>
                <a:sym typeface="Wingdings" pitchFamily="2" charset="2"/>
              </a:rPr>
              <a:t>L</a:t>
            </a:r>
            <a:r>
              <a:rPr lang="en-US" altLang="zh-CN" sz="2000">
                <a:latin typeface="Arial" charset="0"/>
                <a:ea typeface="宋体" charset="-122"/>
                <a:cs typeface="Arial" charset="0"/>
                <a:sym typeface="Wingdings" pitchFamily="2" charset="2"/>
              </a:rPr>
              <a:t>+</a:t>
            </a:r>
            <a:r>
              <a:rPr lang="en-US" altLang="zh-CN" sz="2000" i="1">
                <a:latin typeface="Arial" charset="0"/>
                <a:ea typeface="宋体" charset="-122"/>
                <a:cs typeface="Arial" charset="0"/>
                <a:sym typeface="Wingdings" pitchFamily="2" charset="2"/>
              </a:rPr>
              <a:t>T</a:t>
            </a:r>
            <a:r>
              <a:rPr lang="en-US" altLang="zh-CN" sz="2000">
                <a:latin typeface="Arial" charset="0"/>
                <a:ea typeface="宋体" charset="-122"/>
                <a:cs typeface="Arial" charset="0"/>
                <a:sym typeface="Wingdings" pitchFamily="2" charset="2"/>
              </a:rPr>
              <a:t>)+</a:t>
            </a:r>
            <a:r>
              <a:rPr lang="en-US" altLang="zh-CN" sz="2000" i="1">
                <a:latin typeface="Arial" charset="0"/>
                <a:ea typeface="宋体" charset="-122"/>
                <a:cs typeface="Arial" charset="0"/>
                <a:sym typeface="Wingdings" pitchFamily="2" charset="2"/>
              </a:rPr>
              <a:t>FT</a:t>
            </a:r>
          </a:p>
        </p:txBody>
      </p:sp>
      <p:grpSp>
        <p:nvGrpSpPr>
          <p:cNvPr id="47111" name="Group 63"/>
          <p:cNvGrpSpPr>
            <a:grpSpLocks/>
          </p:cNvGrpSpPr>
          <p:nvPr/>
        </p:nvGrpSpPr>
        <p:grpSpPr bwMode="auto">
          <a:xfrm>
            <a:off x="152400" y="1066800"/>
            <a:ext cx="8686800" cy="534988"/>
            <a:chOff x="152400" y="1295400"/>
            <a:chExt cx="8686800" cy="534401"/>
          </a:xfrm>
        </p:grpSpPr>
        <p:grpSp>
          <p:nvGrpSpPr>
            <p:cNvPr id="47123" name="Group 57"/>
            <p:cNvGrpSpPr>
              <a:grpSpLocks/>
            </p:cNvGrpSpPr>
            <p:nvPr/>
          </p:nvGrpSpPr>
          <p:grpSpPr bwMode="auto">
            <a:xfrm>
              <a:off x="2057401" y="1295400"/>
              <a:ext cx="6781799" cy="534401"/>
              <a:chOff x="2057401" y="1295400"/>
              <a:chExt cx="6781799" cy="534401"/>
            </a:xfrm>
          </p:grpSpPr>
          <p:sp>
            <p:nvSpPr>
              <p:cNvPr id="47125" name="Text Box 56"/>
              <p:cNvSpPr txBox="1">
                <a:spLocks noChangeArrowheads="1"/>
              </p:cNvSpPr>
              <p:nvPr/>
            </p:nvSpPr>
            <p:spPr bwMode="auto">
              <a:xfrm>
                <a:off x="3413125" y="1333500"/>
                <a:ext cx="184150" cy="366713"/>
              </a:xfrm>
              <a:prstGeom prst="rect">
                <a:avLst/>
              </a:prstGeom>
              <a:noFill/>
              <a:ln w="9525">
                <a:noFill/>
                <a:miter lim="800000"/>
                <a:headEnd/>
                <a:tailEnd/>
              </a:ln>
            </p:spPr>
            <p:txBody>
              <a:bodyPr wrap="none">
                <a:spAutoFit/>
              </a:bodyPr>
              <a:lstStyle/>
              <a:p>
                <a:endParaRPr lang="en-US">
                  <a:latin typeface="Arial" charset="0"/>
                  <a:cs typeface="Arial" charset="0"/>
                </a:endParaRPr>
              </a:p>
            </p:txBody>
          </p:sp>
          <p:sp>
            <p:nvSpPr>
              <p:cNvPr id="47126" name="Text Box 64"/>
              <p:cNvSpPr txBox="1">
                <a:spLocks noChangeArrowheads="1"/>
              </p:cNvSpPr>
              <p:nvPr/>
            </p:nvSpPr>
            <p:spPr bwMode="auto">
              <a:xfrm>
                <a:off x="4022725" y="1333500"/>
                <a:ext cx="184150" cy="366713"/>
              </a:xfrm>
              <a:prstGeom prst="rect">
                <a:avLst/>
              </a:prstGeom>
              <a:noFill/>
              <a:ln w="9525">
                <a:noFill/>
                <a:miter lim="800000"/>
                <a:headEnd/>
                <a:tailEnd/>
              </a:ln>
            </p:spPr>
            <p:txBody>
              <a:bodyPr wrap="none">
                <a:spAutoFit/>
              </a:bodyPr>
              <a:lstStyle/>
              <a:p>
                <a:endParaRPr lang="en-US">
                  <a:latin typeface="Arial" charset="0"/>
                  <a:cs typeface="Arial" charset="0"/>
                </a:endParaRPr>
              </a:p>
            </p:txBody>
          </p:sp>
          <p:pic>
            <p:nvPicPr>
              <p:cNvPr id="47127" name="Picture 56" descr="addin_tmp.png"/>
              <p:cNvPicPr>
                <a:picLocks noChangeAspect="1"/>
              </p:cNvPicPr>
              <p:nvPr>
                <p:custDataLst>
                  <p:tags r:id="rId2"/>
                </p:custDataLst>
              </p:nvPr>
            </p:nvPicPr>
            <p:blipFill>
              <a:blip r:embed="rId9"/>
              <a:srcRect/>
              <a:stretch>
                <a:fillRect/>
              </a:stretch>
            </p:blipFill>
            <p:spPr bwMode="auto">
              <a:xfrm>
                <a:off x="2057401" y="1295400"/>
                <a:ext cx="6781799" cy="534401"/>
              </a:xfrm>
              <a:prstGeom prst="rect">
                <a:avLst/>
              </a:prstGeom>
              <a:noFill/>
              <a:ln w="9525">
                <a:noFill/>
                <a:miter lim="800000"/>
                <a:headEnd/>
                <a:tailEnd/>
              </a:ln>
            </p:spPr>
          </p:pic>
        </p:grpSp>
        <p:sp>
          <p:nvSpPr>
            <p:cNvPr id="47124" name="Rectangle 74"/>
            <p:cNvSpPr>
              <a:spLocks noChangeArrowheads="1"/>
            </p:cNvSpPr>
            <p:nvPr/>
          </p:nvSpPr>
          <p:spPr bwMode="auto">
            <a:xfrm>
              <a:off x="152400" y="1343850"/>
              <a:ext cx="1981200" cy="396875"/>
            </a:xfrm>
            <a:prstGeom prst="rect">
              <a:avLst/>
            </a:prstGeom>
            <a:noFill/>
            <a:ln w="9525">
              <a:noFill/>
              <a:miter lim="800000"/>
              <a:headEnd/>
              <a:tailEnd/>
            </a:ln>
          </p:spPr>
          <p:txBody>
            <a:bodyPr>
              <a:spAutoFit/>
            </a:bodyPr>
            <a:lstStyle/>
            <a:p>
              <a:pPr marL="342900" indent="-342900">
                <a:spcBef>
                  <a:spcPct val="20000"/>
                </a:spcBef>
                <a:buClr>
                  <a:srgbClr val="0000CC"/>
                </a:buClr>
                <a:buFont typeface="Wingdings" pitchFamily="2" charset="2"/>
                <a:buChar char="n"/>
              </a:pPr>
              <a:r>
                <a:rPr lang="en-US" altLang="zh-CN" sz="2000">
                  <a:latin typeface="Arial" charset="0"/>
                  <a:ea typeface="宋体" charset="-122"/>
                  <a:cs typeface="Arial" charset="0"/>
                  <a:sym typeface="Wingdings" pitchFamily="2" charset="2"/>
                </a:rPr>
                <a:t>Centralized</a:t>
              </a:r>
              <a:endParaRPr lang="en-US" altLang="zh-CN" sz="2000" i="1">
                <a:latin typeface="Arial" charset="0"/>
                <a:ea typeface="宋体" charset="-122"/>
                <a:cs typeface="Arial" charset="0"/>
                <a:sym typeface="Wingdings" pitchFamily="2" charset="2"/>
              </a:endParaRPr>
            </a:p>
          </p:txBody>
        </p:sp>
      </p:grpSp>
      <p:grpSp>
        <p:nvGrpSpPr>
          <p:cNvPr id="61" name="Group 60"/>
          <p:cNvGrpSpPr>
            <a:grpSpLocks/>
          </p:cNvGrpSpPr>
          <p:nvPr/>
        </p:nvGrpSpPr>
        <p:grpSpPr bwMode="auto">
          <a:xfrm>
            <a:off x="838200" y="3957638"/>
            <a:ext cx="7902575" cy="838200"/>
            <a:chOff x="914400" y="4419600"/>
            <a:chExt cx="7902575" cy="838200"/>
          </a:xfrm>
        </p:grpSpPr>
        <p:pic>
          <p:nvPicPr>
            <p:cNvPr id="47120" name="Picture 59" descr="addin_tmp.png"/>
            <p:cNvPicPr>
              <a:picLocks noChangeAspect="1"/>
            </p:cNvPicPr>
            <p:nvPr>
              <p:custDataLst>
                <p:tags r:id="rId1"/>
              </p:custDataLst>
            </p:nvPr>
          </p:nvPicPr>
          <p:blipFill>
            <a:blip r:embed="rId10"/>
            <a:srcRect/>
            <a:stretch>
              <a:fillRect/>
            </a:stretch>
          </p:blipFill>
          <p:spPr bwMode="auto">
            <a:xfrm>
              <a:off x="1066801" y="4468506"/>
              <a:ext cx="6705599" cy="698613"/>
            </a:xfrm>
            <a:prstGeom prst="rect">
              <a:avLst/>
            </a:prstGeom>
            <a:noFill/>
            <a:ln w="9525">
              <a:noFill/>
              <a:miter lim="800000"/>
              <a:headEnd/>
              <a:tailEnd/>
            </a:ln>
          </p:spPr>
        </p:pic>
        <p:sp>
          <p:nvSpPr>
            <p:cNvPr id="47121" name="Rounded Rectangle 49"/>
            <p:cNvSpPr>
              <a:spLocks noChangeArrowheads="1"/>
            </p:cNvSpPr>
            <p:nvPr/>
          </p:nvSpPr>
          <p:spPr bwMode="auto">
            <a:xfrm>
              <a:off x="914400" y="4419600"/>
              <a:ext cx="7010400" cy="838200"/>
            </a:xfrm>
            <a:prstGeom prst="roundRect">
              <a:avLst>
                <a:gd name="adj" fmla="val 16667"/>
              </a:avLst>
            </a:prstGeom>
            <a:noFill/>
            <a:ln w="25400" cmpd="dbl" algn="ctr">
              <a:solidFill>
                <a:srgbClr val="0000CC"/>
              </a:solidFill>
              <a:round/>
              <a:headEnd/>
              <a:tailEnd/>
            </a:ln>
          </p:spPr>
          <p:txBody>
            <a:bodyPr/>
            <a:lstStyle/>
            <a:p>
              <a:pPr algn="ctr"/>
              <a:endParaRPr lang="en-US">
                <a:latin typeface="Arial" charset="0"/>
                <a:cs typeface="Arial" charset="0"/>
              </a:endParaRPr>
            </a:p>
          </p:txBody>
        </p:sp>
        <p:sp>
          <p:nvSpPr>
            <p:cNvPr id="47122" name="Rectangle 73"/>
            <p:cNvSpPr>
              <a:spLocks noChangeArrowheads="1"/>
            </p:cNvSpPr>
            <p:nvPr/>
          </p:nvSpPr>
          <p:spPr bwMode="auto">
            <a:xfrm>
              <a:off x="8153400" y="4648200"/>
              <a:ext cx="663575" cy="396875"/>
            </a:xfrm>
            <a:prstGeom prst="rect">
              <a:avLst/>
            </a:prstGeom>
            <a:noFill/>
            <a:ln w="9525">
              <a:noFill/>
              <a:miter lim="800000"/>
              <a:headEnd/>
              <a:tailEnd/>
            </a:ln>
          </p:spPr>
          <p:txBody>
            <a:bodyPr wrap="none">
              <a:spAutoFit/>
            </a:bodyPr>
            <a:lstStyle/>
            <a:p>
              <a:pPr marL="342900" indent="-342900">
                <a:spcBef>
                  <a:spcPct val="20000"/>
                </a:spcBef>
                <a:buClr>
                  <a:srgbClr val="0000CC"/>
                </a:buClr>
              </a:pPr>
              <a:r>
                <a:rPr lang="en-US" altLang="zh-CN" sz="2000">
                  <a:latin typeface="Arial" charset="0"/>
                  <a:ea typeface="宋体" charset="-122"/>
                  <a:cs typeface="Arial" charset="0"/>
                  <a:sym typeface="Wingdings" pitchFamily="2" charset="2"/>
                </a:rPr>
                <a:t>(P2)</a:t>
              </a:r>
            </a:p>
          </p:txBody>
        </p:sp>
      </p:grpSp>
      <p:sp>
        <p:nvSpPr>
          <p:cNvPr id="55" name="Line Callout 1 (Accent Bar) 54"/>
          <p:cNvSpPr>
            <a:spLocks/>
          </p:cNvSpPr>
          <p:nvPr/>
        </p:nvSpPr>
        <p:spPr bwMode="auto">
          <a:xfrm rot="-5603022">
            <a:off x="3575844" y="4487069"/>
            <a:ext cx="1065212" cy="165100"/>
          </a:xfrm>
          <a:prstGeom prst="accentCallout1">
            <a:avLst>
              <a:gd name="adj1" fmla="val 18750"/>
              <a:gd name="adj2" fmla="val -8333"/>
              <a:gd name="adj3" fmla="val 122847"/>
              <a:gd name="adj4" fmla="val -23458"/>
            </a:avLst>
          </a:prstGeom>
          <a:noFill/>
          <a:ln w="9525" algn="ctr">
            <a:solidFill>
              <a:srgbClr val="FF0000"/>
            </a:solidFill>
            <a:round/>
            <a:headEnd/>
            <a:tailEnd/>
          </a:ln>
        </p:spPr>
        <p:txBody>
          <a:bodyPr/>
          <a:lstStyle/>
          <a:p>
            <a:pPr algn="ctr"/>
            <a:endParaRPr lang="en-US">
              <a:latin typeface="Arial" charset="0"/>
              <a:cs typeface="Arial" charset="0"/>
            </a:endParaRPr>
          </a:p>
        </p:txBody>
      </p:sp>
      <p:grpSp>
        <p:nvGrpSpPr>
          <p:cNvPr id="62" name="Group 61"/>
          <p:cNvGrpSpPr>
            <a:grpSpLocks/>
          </p:cNvGrpSpPr>
          <p:nvPr/>
        </p:nvGrpSpPr>
        <p:grpSpPr bwMode="auto">
          <a:xfrm>
            <a:off x="3581400" y="4872038"/>
            <a:ext cx="1225550" cy="614362"/>
            <a:chOff x="3581400" y="5334000"/>
            <a:chExt cx="1225137" cy="614654"/>
          </a:xfrm>
        </p:grpSpPr>
        <p:sp>
          <p:nvSpPr>
            <p:cNvPr id="47118" name="Text Box 52"/>
            <p:cNvSpPr txBox="1">
              <a:spLocks noChangeArrowheads="1"/>
            </p:cNvSpPr>
            <p:nvPr/>
          </p:nvSpPr>
          <p:spPr bwMode="auto">
            <a:xfrm>
              <a:off x="3581400" y="5334000"/>
              <a:ext cx="966788" cy="369332"/>
            </a:xfrm>
            <a:prstGeom prst="rect">
              <a:avLst/>
            </a:prstGeom>
            <a:noFill/>
            <a:ln w="9525">
              <a:noFill/>
              <a:miter lim="800000"/>
              <a:headEnd/>
              <a:tailEnd/>
            </a:ln>
          </p:spPr>
          <p:txBody>
            <a:bodyPr>
              <a:spAutoFit/>
            </a:bodyPr>
            <a:lstStyle/>
            <a:p>
              <a:pPr>
                <a:spcBef>
                  <a:spcPct val="20000"/>
                </a:spcBef>
                <a:buClr>
                  <a:srgbClr val="0000CC"/>
                </a:buClr>
                <a:buFont typeface="Wingdings" pitchFamily="2" charset="2"/>
                <a:buNone/>
              </a:pPr>
              <a:r>
                <a:rPr lang="en-US" altLang="zh-CN" b="1">
                  <a:latin typeface="Arial" charset="0"/>
                  <a:ea typeface="宋体" charset="-122"/>
                  <a:cs typeface="Arial" charset="0"/>
                  <a:sym typeface="Wingdings" pitchFamily="2" charset="2"/>
                </a:rPr>
                <a:t>X</a:t>
              </a:r>
              <a:r>
                <a:rPr lang="en-US" altLang="zh-CN" i="1" baseline="-25000">
                  <a:latin typeface="Arial" charset="0"/>
                  <a:ea typeface="宋体" charset="-122"/>
                  <a:cs typeface="Arial" charset="0"/>
                  <a:sym typeface="Wingdings" pitchFamily="2" charset="2"/>
                </a:rPr>
                <a:t>R</a:t>
              </a:r>
              <a:r>
                <a:rPr lang="en-US" altLang="zh-CN">
                  <a:latin typeface="Arial" charset="0"/>
                  <a:ea typeface="宋体" charset="-122"/>
                  <a:cs typeface="Arial" charset="0"/>
                  <a:sym typeface="Wingdings" pitchFamily="2" charset="2"/>
                </a:rPr>
                <a:t>=</a:t>
              </a:r>
              <a:r>
                <a:rPr lang="en-US" altLang="zh-CN" b="1">
                  <a:latin typeface="Arial" charset="0"/>
                  <a:ea typeface="宋体" charset="-122"/>
                  <a:cs typeface="Arial" charset="0"/>
                  <a:sym typeface="Wingdings" pitchFamily="2" charset="2"/>
                </a:rPr>
                <a:t>LQ</a:t>
              </a:r>
              <a:r>
                <a:rPr lang="en-US" altLang="zh-CN">
                  <a:latin typeface="Arial" charset="0"/>
                  <a:ea typeface="宋体" charset="-122"/>
                  <a:cs typeface="Arial" charset="0"/>
                  <a:sym typeface="Wingdings" pitchFamily="2" charset="2"/>
                </a:rPr>
                <a:t>’</a:t>
              </a:r>
              <a:endParaRPr lang="en-US" sz="1600">
                <a:latin typeface="Arial" charset="0"/>
                <a:ea typeface="宋体" charset="-122"/>
                <a:cs typeface="Arial" charset="0"/>
              </a:endParaRPr>
            </a:p>
          </p:txBody>
        </p:sp>
        <p:sp>
          <p:nvSpPr>
            <p:cNvPr id="47119" name="TextBox 55"/>
            <p:cNvSpPr txBox="1">
              <a:spLocks noChangeArrowheads="1"/>
            </p:cNvSpPr>
            <p:nvPr/>
          </p:nvSpPr>
          <p:spPr bwMode="auto">
            <a:xfrm>
              <a:off x="4238681" y="5610100"/>
              <a:ext cx="567856" cy="338554"/>
            </a:xfrm>
            <a:prstGeom prst="rect">
              <a:avLst/>
            </a:prstGeom>
            <a:noFill/>
            <a:ln w="9525">
              <a:noFill/>
              <a:miter lim="800000"/>
              <a:headEnd/>
              <a:tailEnd/>
            </a:ln>
          </p:spPr>
          <p:txBody>
            <a:bodyPr wrap="none">
              <a:spAutoFit/>
            </a:bodyPr>
            <a:lstStyle/>
            <a:p>
              <a:r>
                <a:rPr lang="en-US" sz="1600" i="1">
                  <a:latin typeface="Arial" charset="0"/>
                  <a:cs typeface="Arial" charset="0"/>
                </a:rPr>
                <a:t>L</a:t>
              </a:r>
              <a:r>
                <a:rPr lang="en-US" sz="1600">
                  <a:latin typeface="Arial" charset="0"/>
                  <a:cs typeface="Arial" charset="0"/>
                </a:rPr>
                <a:t>x</a:t>
              </a:r>
              <a:r>
                <a:rPr lang="el-GR" sz="1600" i="1">
                  <a:latin typeface="Arial" charset="0"/>
                  <a:cs typeface="Arial" charset="0"/>
                </a:rPr>
                <a:t>ρ</a:t>
              </a:r>
              <a:endParaRPr lang="en-US" sz="1600" i="1">
                <a:latin typeface="Arial" charset="0"/>
                <a:cs typeface="Arial" charset="0"/>
              </a:endParaRPr>
            </a:p>
          </p:txBody>
        </p:sp>
      </p:grpSp>
      <p:sp>
        <p:nvSpPr>
          <p:cNvPr id="47115" name="Rectangle 62"/>
          <p:cNvSpPr>
            <a:spLocks noChangeArrowheads="1"/>
          </p:cNvSpPr>
          <p:nvPr/>
        </p:nvSpPr>
        <p:spPr bwMode="auto">
          <a:xfrm>
            <a:off x="381000" y="6197600"/>
            <a:ext cx="8610600" cy="584200"/>
          </a:xfrm>
          <a:prstGeom prst="rect">
            <a:avLst/>
          </a:prstGeom>
          <a:noFill/>
          <a:ln w="9525">
            <a:noFill/>
            <a:miter lim="800000"/>
            <a:headEnd/>
            <a:tailEnd/>
          </a:ln>
        </p:spPr>
        <p:txBody>
          <a:bodyPr>
            <a:spAutoFit/>
          </a:bodyPr>
          <a:lstStyle/>
          <a:p>
            <a:r>
              <a:rPr lang="en-US" sz="1600">
                <a:latin typeface="Arial" charset="0"/>
                <a:cs typeface="Arial" charset="0"/>
              </a:rPr>
              <a:t>M. Mardani, G. Mateos, and G. B. Giannakis, ``In-network sparsity-regularized rank minimization: Algorithms and applications," </a:t>
            </a:r>
            <a:r>
              <a:rPr lang="en-US" sz="1600" i="1">
                <a:latin typeface="Arial" charset="0"/>
                <a:cs typeface="Arial" charset="0"/>
              </a:rPr>
              <a:t>IEEE Trans. Signal Proc.</a:t>
            </a:r>
            <a:r>
              <a:rPr lang="en-US" sz="1600">
                <a:latin typeface="Arial" charset="0"/>
                <a:cs typeface="Arial" charset="0"/>
              </a:rPr>
              <a:t>, 2012 (submitted).</a:t>
            </a:r>
          </a:p>
        </p:txBody>
      </p:sp>
      <p:sp>
        <p:nvSpPr>
          <p:cNvPr id="59" name="Right Brace 58"/>
          <p:cNvSpPr>
            <a:spLocks/>
          </p:cNvSpPr>
          <p:nvPr/>
        </p:nvSpPr>
        <p:spPr bwMode="auto">
          <a:xfrm rot="5400000">
            <a:off x="4587081" y="5318919"/>
            <a:ext cx="46038" cy="228600"/>
          </a:xfrm>
          <a:prstGeom prst="rightBrace">
            <a:avLst>
              <a:gd name="adj1" fmla="val 8276"/>
              <a:gd name="adj2" fmla="val 50000"/>
            </a:avLst>
          </a:prstGeom>
          <a:noFill/>
          <a:ln w="19050" algn="ctr">
            <a:solidFill>
              <a:srgbClr val="FF0000"/>
            </a:solidFill>
            <a:round/>
            <a:headEnd/>
            <a:tailEnd/>
          </a:ln>
        </p:spPr>
        <p:txBody>
          <a:bodyPr/>
          <a:lstStyle/>
          <a:p>
            <a:pPr algn="ctr"/>
            <a:endParaRPr lang="en-US">
              <a:latin typeface="Arial" charset="0"/>
              <a:cs typeface="Arial" charset="0"/>
            </a:endParaRPr>
          </a:p>
        </p:txBody>
      </p:sp>
      <p:sp>
        <p:nvSpPr>
          <p:cNvPr id="65" name="TextBox 64"/>
          <p:cNvSpPr txBox="1">
            <a:spLocks noChangeArrowheads="1"/>
          </p:cNvSpPr>
          <p:nvPr/>
        </p:nvSpPr>
        <p:spPr bwMode="auto">
          <a:xfrm>
            <a:off x="4556125" y="5360988"/>
            <a:ext cx="442913" cy="369887"/>
          </a:xfrm>
          <a:prstGeom prst="rect">
            <a:avLst/>
          </a:prstGeom>
          <a:noFill/>
          <a:ln w="9525">
            <a:noFill/>
            <a:miter lim="800000"/>
            <a:headEnd/>
            <a:tailEnd/>
          </a:ln>
        </p:spPr>
        <p:txBody>
          <a:bodyPr wrap="none">
            <a:spAutoFit/>
          </a:bodyPr>
          <a:lstStyle/>
          <a:p>
            <a:r>
              <a:rPr lang="en-US" i="1">
                <a:latin typeface="Arial" charset="0"/>
                <a:cs typeface="Arial" charset="0"/>
              </a:rPr>
              <a:t>≥r</a:t>
            </a:r>
          </a:p>
        </p:txBody>
      </p:sp>
    </p:spTree>
  </p:cSld>
  <p:clrMapOvr>
    <a:masterClrMapping/>
  </p:clrMapOvr>
  <p:transition advTm="16"/>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6632"/>
                                        </p:tgtEl>
                                        <p:attrNameLst>
                                          <p:attrName>style.visibility</p:attrName>
                                        </p:attrNameLst>
                                      </p:cBhvr>
                                      <p:to>
                                        <p:strVal val="visible"/>
                                      </p:to>
                                    </p:set>
                                    <p:animEffect transition="in" filter="blinds(horizontal)">
                                      <p:cBhvr>
                                        <p:cTn id="7" dur="500"/>
                                        <p:tgtEl>
                                          <p:spTgt spid="26632"/>
                                        </p:tgtEl>
                                      </p:cBhvr>
                                    </p:animEffect>
                                  </p:childTnLst>
                                </p:cTn>
                              </p:par>
                              <p:par>
                                <p:cTn id="8" presetID="3" presetClass="entr" presetSubtype="10" fill="hold"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blinds(horizontal)">
                                      <p:cBhvr>
                                        <p:cTn id="10" dur="500"/>
                                        <p:tgtEl>
                                          <p:spTgt spid="61"/>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55"/>
                                        </p:tgtEl>
                                        <p:attrNameLst>
                                          <p:attrName>style.visibility</p:attrName>
                                        </p:attrNameLst>
                                      </p:cBhvr>
                                      <p:to>
                                        <p:strVal val="visible"/>
                                      </p:to>
                                    </p:set>
                                    <p:animEffect transition="in" filter="blinds(horizontal)">
                                      <p:cBhvr>
                                        <p:cTn id="13" dur="500"/>
                                        <p:tgtEl>
                                          <p:spTgt spid="55"/>
                                        </p:tgtEl>
                                      </p:cBhvr>
                                    </p:animEffect>
                                  </p:childTnLst>
                                </p:cTn>
                              </p:par>
                              <p:par>
                                <p:cTn id="14" presetID="3" presetClass="entr" presetSubtype="10" fill="hold" nodeType="withEffect">
                                  <p:stCondLst>
                                    <p:cond delay="0"/>
                                  </p:stCondLst>
                                  <p:childTnLst>
                                    <p:set>
                                      <p:cBhvr>
                                        <p:cTn id="15" dur="1" fill="hold">
                                          <p:stCondLst>
                                            <p:cond delay="0"/>
                                          </p:stCondLst>
                                        </p:cTn>
                                        <p:tgtEl>
                                          <p:spTgt spid="62"/>
                                        </p:tgtEl>
                                        <p:attrNameLst>
                                          <p:attrName>style.visibility</p:attrName>
                                        </p:attrNameLst>
                                      </p:cBhvr>
                                      <p:to>
                                        <p:strVal val="visible"/>
                                      </p:to>
                                    </p:set>
                                    <p:animEffect transition="in" filter="blinds(horizontal)">
                                      <p:cBhvr>
                                        <p:cTn id="16" dur="500"/>
                                        <p:tgtEl>
                                          <p:spTgt spid="62"/>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59"/>
                                        </p:tgtEl>
                                        <p:attrNameLst>
                                          <p:attrName>style.visibility</p:attrName>
                                        </p:attrNameLst>
                                      </p:cBhvr>
                                      <p:to>
                                        <p:strVal val="visible"/>
                                      </p:to>
                                    </p:set>
                                    <p:animEffect transition="in" filter="blinds(horizontal)">
                                      <p:cBhvr>
                                        <p:cTn id="19" dur="500"/>
                                        <p:tgtEl>
                                          <p:spTgt spid="59"/>
                                        </p:tgtEl>
                                      </p:cBhvr>
                                    </p:animEffect>
                                  </p:childTnLst>
                                </p:cTn>
                              </p:par>
                              <p:par>
                                <p:cTn id="20" presetID="3" presetClass="entr" presetSubtype="10" fill="hold" grpId="0" nodeType="withEffect">
                                  <p:stCondLst>
                                    <p:cond delay="0"/>
                                  </p:stCondLst>
                                  <p:childTnLst>
                                    <p:set>
                                      <p:cBhvr>
                                        <p:cTn id="21" dur="1" fill="hold">
                                          <p:stCondLst>
                                            <p:cond delay="0"/>
                                          </p:stCondLst>
                                        </p:cTn>
                                        <p:tgtEl>
                                          <p:spTgt spid="65"/>
                                        </p:tgtEl>
                                        <p:attrNameLst>
                                          <p:attrName>style.visibility</p:attrName>
                                        </p:attrNameLst>
                                      </p:cBhvr>
                                      <p:to>
                                        <p:strVal val="visible"/>
                                      </p:to>
                                    </p:set>
                                    <p:animEffect transition="in" filter="blinds(horizontal)">
                                      <p:cBhvr>
                                        <p:cTn id="22"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32" grpId="0"/>
      <p:bldP spid="55" grpId="0" animBg="1"/>
      <p:bldP spid="59" grpId="0" animBg="1"/>
      <p:bldP spid="6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Slide Number Placeholder 3"/>
          <p:cNvSpPr>
            <a:spLocks noGrp="1"/>
          </p:cNvSpPr>
          <p:nvPr>
            <p:ph type="sldNum" sz="quarter" idx="12"/>
          </p:nvPr>
        </p:nvSpPr>
        <p:spPr>
          <a:noFill/>
        </p:spPr>
        <p:txBody>
          <a:bodyPr/>
          <a:lstStyle/>
          <a:p>
            <a:fld id="{0AF914A9-CA32-4D48-A883-3D5DFFB40174}" type="slidenum">
              <a:rPr lang="en-US" altLang="en-US" smtClean="0">
                <a:latin typeface="Arial" charset="0"/>
                <a:cs typeface="Arial" charset="0"/>
              </a:rPr>
              <a:pPr/>
              <a:t>7</a:t>
            </a:fld>
            <a:endParaRPr lang="en-US" altLang="en-US" smtClean="0">
              <a:latin typeface="Arial" charset="0"/>
              <a:cs typeface="Arial" charset="0"/>
            </a:endParaRPr>
          </a:p>
        </p:txBody>
      </p:sp>
      <p:sp>
        <p:nvSpPr>
          <p:cNvPr id="49154" name="Slide Number Placeholder 5"/>
          <p:cNvSpPr txBox="1">
            <a:spLocks noGrp="1"/>
          </p:cNvSpPr>
          <p:nvPr/>
        </p:nvSpPr>
        <p:spPr bwMode="auto">
          <a:xfrm>
            <a:off x="6553200" y="6243638"/>
            <a:ext cx="2133600" cy="457200"/>
          </a:xfrm>
          <a:prstGeom prst="rect">
            <a:avLst/>
          </a:prstGeom>
          <a:noFill/>
          <a:ln w="9525">
            <a:noFill/>
            <a:miter lim="800000"/>
            <a:headEnd/>
            <a:tailEnd/>
          </a:ln>
        </p:spPr>
        <p:txBody>
          <a:bodyPr anchor="b"/>
          <a:lstStyle/>
          <a:p>
            <a:pPr algn="r"/>
            <a:fld id="{43D212E2-502B-43DC-907C-ACD52E7E9907}" type="slidenum">
              <a:rPr lang="en-US" altLang="en-US" sz="1200">
                <a:latin typeface="Arial" charset="0"/>
                <a:cs typeface="Arial" charset="0"/>
              </a:rPr>
              <a:pPr algn="r"/>
              <a:t>7</a:t>
            </a:fld>
            <a:endParaRPr lang="en-US" altLang="en-US" sz="1200">
              <a:latin typeface="Arial" charset="0"/>
              <a:cs typeface="Arial" charset="0"/>
            </a:endParaRPr>
          </a:p>
        </p:txBody>
      </p:sp>
      <p:sp>
        <p:nvSpPr>
          <p:cNvPr id="49155" name="Rectangle 2"/>
          <p:cNvSpPr>
            <a:spLocks noGrp="1" noChangeArrowheads="1"/>
          </p:cNvSpPr>
          <p:nvPr>
            <p:ph type="title" idx="4294967295"/>
          </p:nvPr>
        </p:nvSpPr>
        <p:spPr>
          <a:xfrm>
            <a:off x="457200" y="277813"/>
            <a:ext cx="8686800" cy="1139825"/>
          </a:xfrm>
        </p:spPr>
        <p:txBody>
          <a:bodyPr/>
          <a:lstStyle/>
          <a:p>
            <a:pPr eaLnBrk="1" hangingPunct="1"/>
            <a:r>
              <a:rPr lang="en-US" smtClean="0">
                <a:cs typeface="Arial" charset="0"/>
              </a:rPr>
              <a:t>Separable regularization  </a:t>
            </a:r>
          </a:p>
        </p:txBody>
      </p:sp>
      <p:pic>
        <p:nvPicPr>
          <p:cNvPr id="49156" name="Picture 18" descr="addin_tmp.png"/>
          <p:cNvPicPr>
            <a:picLocks noChangeAspect="1"/>
          </p:cNvPicPr>
          <p:nvPr>
            <p:custDataLst>
              <p:tags r:id="rId1"/>
            </p:custDataLst>
          </p:nvPr>
        </p:nvPicPr>
        <p:blipFill>
          <a:blip r:embed="rId8"/>
          <a:srcRect/>
          <a:stretch>
            <a:fillRect/>
          </a:stretch>
        </p:blipFill>
        <p:spPr bwMode="auto">
          <a:xfrm>
            <a:off x="1676400" y="1801813"/>
            <a:ext cx="5257800" cy="484187"/>
          </a:xfrm>
          <a:prstGeom prst="rect">
            <a:avLst/>
          </a:prstGeom>
          <a:noFill/>
          <a:ln w="9525">
            <a:noFill/>
            <a:miter lim="800000"/>
            <a:headEnd/>
            <a:tailEnd/>
          </a:ln>
        </p:spPr>
      </p:pic>
      <p:sp>
        <p:nvSpPr>
          <p:cNvPr id="49157" name="Rectangle 6"/>
          <p:cNvSpPr>
            <a:spLocks noChangeArrowheads="1"/>
          </p:cNvSpPr>
          <p:nvPr/>
        </p:nvSpPr>
        <p:spPr bwMode="auto">
          <a:xfrm>
            <a:off x="1524000" y="1752600"/>
            <a:ext cx="5486400" cy="609600"/>
          </a:xfrm>
          <a:prstGeom prst="rect">
            <a:avLst/>
          </a:prstGeom>
          <a:noFill/>
          <a:ln w="19050" algn="ctr">
            <a:solidFill>
              <a:schemeClr val="accent2"/>
            </a:solidFill>
            <a:round/>
            <a:headEnd/>
            <a:tailEnd/>
          </a:ln>
        </p:spPr>
        <p:txBody>
          <a:bodyPr/>
          <a:lstStyle/>
          <a:p>
            <a:pPr algn="ctr"/>
            <a:endParaRPr lang="en-US">
              <a:latin typeface="Arial" charset="0"/>
              <a:cs typeface="Arial" charset="0"/>
            </a:endParaRPr>
          </a:p>
        </p:txBody>
      </p:sp>
      <p:sp>
        <p:nvSpPr>
          <p:cNvPr id="49158" name="Rectangle 10"/>
          <p:cNvSpPr>
            <a:spLocks noChangeArrowheads="1"/>
          </p:cNvSpPr>
          <p:nvPr/>
        </p:nvSpPr>
        <p:spPr bwMode="auto">
          <a:xfrm>
            <a:off x="228600" y="1219200"/>
            <a:ext cx="3417888" cy="396875"/>
          </a:xfrm>
          <a:prstGeom prst="rect">
            <a:avLst/>
          </a:prstGeom>
          <a:noFill/>
          <a:ln w="9525">
            <a:noFill/>
            <a:miter lim="800000"/>
            <a:headEnd/>
            <a:tailEnd/>
          </a:ln>
        </p:spPr>
        <p:txBody>
          <a:bodyPr wrap="none">
            <a:spAutoFit/>
          </a:bodyPr>
          <a:lstStyle/>
          <a:p>
            <a:pPr marL="342900" indent="-342900">
              <a:spcBef>
                <a:spcPct val="20000"/>
              </a:spcBef>
              <a:buClr>
                <a:srgbClr val="0000CC"/>
              </a:buClr>
              <a:buFont typeface="Wingdings" pitchFamily="2" charset="2"/>
              <a:buChar char="n"/>
            </a:pPr>
            <a:r>
              <a:rPr lang="en-US" altLang="zh-CN" sz="2000">
                <a:latin typeface="Arial" charset="0"/>
                <a:ea typeface="宋体" charset="-122"/>
                <a:cs typeface="Arial" charset="0"/>
              </a:rPr>
              <a:t>Key result [Recht et al’11]</a:t>
            </a:r>
          </a:p>
        </p:txBody>
      </p:sp>
      <p:sp>
        <p:nvSpPr>
          <p:cNvPr id="46090" name="Rectangle 11"/>
          <p:cNvSpPr>
            <a:spLocks noChangeArrowheads="1"/>
          </p:cNvSpPr>
          <p:nvPr/>
        </p:nvSpPr>
        <p:spPr bwMode="auto">
          <a:xfrm>
            <a:off x="304800" y="2819400"/>
            <a:ext cx="8001000" cy="400050"/>
          </a:xfrm>
          <a:prstGeom prst="rect">
            <a:avLst/>
          </a:prstGeom>
          <a:noFill/>
          <a:ln w="9525">
            <a:noFill/>
            <a:miter lim="800000"/>
            <a:headEnd/>
            <a:tailEnd/>
          </a:ln>
        </p:spPr>
        <p:txBody>
          <a:bodyPr>
            <a:spAutoFit/>
          </a:bodyPr>
          <a:lstStyle/>
          <a:p>
            <a:pPr marL="342900" indent="-342900">
              <a:spcBef>
                <a:spcPct val="20000"/>
              </a:spcBef>
              <a:buClr>
                <a:srgbClr val="0000CC"/>
              </a:buClr>
              <a:buFont typeface="Wingdings" pitchFamily="2" charset="2"/>
              <a:buChar char="n"/>
            </a:pPr>
            <a:r>
              <a:rPr lang="en-US" sz="2000">
                <a:latin typeface="Arial" charset="0"/>
                <a:cs typeface="Arial" charset="0"/>
              </a:rPr>
              <a:t>New formulation equivalent to (P2)</a:t>
            </a:r>
          </a:p>
        </p:txBody>
      </p:sp>
      <p:grpSp>
        <p:nvGrpSpPr>
          <p:cNvPr id="27" name="Group 26"/>
          <p:cNvGrpSpPr>
            <a:grpSpLocks/>
          </p:cNvGrpSpPr>
          <p:nvPr/>
        </p:nvGrpSpPr>
        <p:grpSpPr bwMode="auto">
          <a:xfrm>
            <a:off x="533400" y="3429000"/>
            <a:ext cx="8475663" cy="762000"/>
            <a:chOff x="533400" y="3429000"/>
            <a:chExt cx="8476429" cy="762000"/>
          </a:xfrm>
        </p:grpSpPr>
        <p:pic>
          <p:nvPicPr>
            <p:cNvPr id="49167" name="Picture 19" descr="addin_tmp.png"/>
            <p:cNvPicPr>
              <a:picLocks noChangeAspect="1"/>
            </p:cNvPicPr>
            <p:nvPr>
              <p:custDataLst>
                <p:tags r:id="rId5"/>
              </p:custDataLst>
            </p:nvPr>
          </p:nvPicPr>
          <p:blipFill>
            <a:blip r:embed="rId9"/>
            <a:srcRect/>
            <a:stretch>
              <a:fillRect/>
            </a:stretch>
          </p:blipFill>
          <p:spPr bwMode="auto">
            <a:xfrm>
              <a:off x="609600" y="3475037"/>
              <a:ext cx="7543800" cy="647378"/>
            </a:xfrm>
            <a:prstGeom prst="rect">
              <a:avLst/>
            </a:prstGeom>
            <a:noFill/>
            <a:ln w="9525">
              <a:noFill/>
              <a:miter lim="800000"/>
              <a:headEnd/>
              <a:tailEnd/>
            </a:ln>
          </p:spPr>
        </p:pic>
        <p:sp>
          <p:nvSpPr>
            <p:cNvPr id="49168" name="Rounded Rectangle 8"/>
            <p:cNvSpPr>
              <a:spLocks noChangeArrowheads="1"/>
            </p:cNvSpPr>
            <p:nvPr/>
          </p:nvSpPr>
          <p:spPr bwMode="auto">
            <a:xfrm>
              <a:off x="533400" y="3429000"/>
              <a:ext cx="7772400" cy="762000"/>
            </a:xfrm>
            <a:prstGeom prst="roundRect">
              <a:avLst>
                <a:gd name="adj" fmla="val 16667"/>
              </a:avLst>
            </a:prstGeom>
            <a:noFill/>
            <a:ln w="25400" cmpd="dbl" algn="ctr">
              <a:solidFill>
                <a:srgbClr val="0000CC"/>
              </a:solidFill>
              <a:round/>
              <a:headEnd/>
              <a:tailEnd/>
            </a:ln>
          </p:spPr>
          <p:txBody>
            <a:bodyPr/>
            <a:lstStyle/>
            <a:p>
              <a:pPr algn="ctr"/>
              <a:endParaRPr lang="en-US">
                <a:latin typeface="Arial" charset="0"/>
                <a:cs typeface="Arial" charset="0"/>
              </a:endParaRPr>
            </a:p>
          </p:txBody>
        </p:sp>
        <p:sp>
          <p:nvSpPr>
            <p:cNvPr id="49169" name="TextBox 16"/>
            <p:cNvSpPr txBox="1">
              <a:spLocks noChangeArrowheads="1"/>
            </p:cNvSpPr>
            <p:nvPr/>
          </p:nvSpPr>
          <p:spPr bwMode="auto">
            <a:xfrm>
              <a:off x="8341056" y="3559792"/>
              <a:ext cx="668773" cy="400110"/>
            </a:xfrm>
            <a:prstGeom prst="rect">
              <a:avLst/>
            </a:prstGeom>
            <a:noFill/>
            <a:ln w="9525">
              <a:noFill/>
              <a:miter lim="800000"/>
              <a:headEnd/>
              <a:tailEnd/>
            </a:ln>
          </p:spPr>
          <p:txBody>
            <a:bodyPr wrap="none">
              <a:spAutoFit/>
            </a:bodyPr>
            <a:lstStyle/>
            <a:p>
              <a:r>
                <a:rPr lang="en-US" sz="2000">
                  <a:latin typeface="Arial" charset="0"/>
                  <a:cs typeface="Arial" charset="0"/>
                </a:rPr>
                <a:t>(P3)</a:t>
              </a:r>
            </a:p>
          </p:txBody>
        </p:sp>
      </p:grpSp>
      <p:grpSp>
        <p:nvGrpSpPr>
          <p:cNvPr id="29" name="Group 28"/>
          <p:cNvGrpSpPr>
            <a:grpSpLocks/>
          </p:cNvGrpSpPr>
          <p:nvPr/>
        </p:nvGrpSpPr>
        <p:grpSpPr bwMode="auto">
          <a:xfrm>
            <a:off x="152400" y="4800600"/>
            <a:ext cx="8610600" cy="990600"/>
            <a:chOff x="152400" y="4995863"/>
            <a:chExt cx="8610600" cy="990600"/>
          </a:xfrm>
        </p:grpSpPr>
        <p:sp>
          <p:nvSpPr>
            <p:cNvPr id="49163" name="Rectangle 26"/>
            <p:cNvSpPr>
              <a:spLocks noChangeArrowheads="1"/>
            </p:cNvSpPr>
            <p:nvPr/>
          </p:nvSpPr>
          <p:spPr bwMode="auto">
            <a:xfrm>
              <a:off x="152400" y="4995863"/>
              <a:ext cx="8610600" cy="990600"/>
            </a:xfrm>
            <a:prstGeom prst="rect">
              <a:avLst/>
            </a:prstGeom>
            <a:noFill/>
            <a:ln w="9525">
              <a:noFill/>
              <a:miter lim="800000"/>
              <a:headEnd/>
              <a:tailEnd/>
            </a:ln>
          </p:spPr>
          <p:txBody>
            <a:bodyPr/>
            <a:lstStyle/>
            <a:p>
              <a:pPr marL="342900" indent="-342900">
                <a:spcBef>
                  <a:spcPct val="20000"/>
                </a:spcBef>
                <a:buClr>
                  <a:srgbClr val="0000CC"/>
                </a:buClr>
              </a:pPr>
              <a:r>
                <a:rPr lang="en-US" altLang="zh-CN" sz="2000">
                  <a:solidFill>
                    <a:srgbClr val="FF0000"/>
                  </a:solidFill>
                  <a:latin typeface="Arial" charset="0"/>
                  <a:ea typeface="宋体" charset="-122"/>
                  <a:cs typeface="Arial" charset="0"/>
                </a:rPr>
                <a:t> </a:t>
              </a:r>
              <a:r>
                <a:rPr lang="en-US" altLang="zh-CN" sz="2000">
                  <a:solidFill>
                    <a:srgbClr val="CC0000"/>
                  </a:solidFill>
                  <a:latin typeface="Arial" charset="0"/>
                  <a:ea typeface="宋体" charset="-122"/>
                  <a:cs typeface="Arial" charset="0"/>
                </a:rPr>
                <a:t>Proposition 1</a:t>
              </a:r>
              <a:r>
                <a:rPr lang="en-US" altLang="zh-CN" sz="2000">
                  <a:latin typeface="Arial" charset="0"/>
                  <a:ea typeface="宋体" charset="-122"/>
                  <a:cs typeface="Arial" charset="0"/>
                </a:rPr>
                <a:t>.</a:t>
              </a:r>
              <a:r>
                <a:rPr lang="en-US" altLang="zh-CN" sz="2000">
                  <a:solidFill>
                    <a:srgbClr val="FF0000"/>
                  </a:solidFill>
                  <a:latin typeface="Arial" charset="0"/>
                  <a:ea typeface="宋体" charset="-122"/>
                  <a:cs typeface="Arial" charset="0"/>
                </a:rPr>
                <a:t> </a:t>
              </a:r>
              <a:r>
                <a:rPr lang="en-US" altLang="zh-CN" sz="2000">
                  <a:latin typeface="Arial" charset="0"/>
                  <a:ea typeface="宋体" charset="-122"/>
                  <a:cs typeface="Arial" charset="0"/>
                </a:rPr>
                <a:t>If               stationary pt. of (P3) and                                      , </a:t>
              </a:r>
            </a:p>
            <a:p>
              <a:pPr marL="342900" indent="-342900">
                <a:spcBef>
                  <a:spcPct val="20000"/>
                </a:spcBef>
                <a:buClr>
                  <a:srgbClr val="0000CC"/>
                </a:buClr>
              </a:pPr>
              <a:r>
                <a:rPr lang="en-US" altLang="zh-CN" sz="2000">
                  <a:latin typeface="Arial" charset="0"/>
                  <a:ea typeface="宋体" charset="-122"/>
                  <a:cs typeface="Arial" charset="0"/>
                </a:rPr>
                <a:t>                        then                                 is a </a:t>
              </a:r>
              <a:r>
                <a:rPr lang="en-US" altLang="zh-CN" sz="2000">
                  <a:solidFill>
                    <a:srgbClr val="0000CC"/>
                  </a:solidFill>
                  <a:latin typeface="Arial" charset="0"/>
                  <a:ea typeface="宋体" charset="-122"/>
                  <a:cs typeface="Arial" charset="0"/>
                </a:rPr>
                <a:t>global optimum</a:t>
              </a:r>
              <a:r>
                <a:rPr lang="en-US" altLang="zh-CN" sz="2000">
                  <a:latin typeface="Arial" charset="0"/>
                  <a:ea typeface="宋体" charset="-122"/>
                  <a:cs typeface="Arial" charset="0"/>
                </a:rPr>
                <a:t> of </a:t>
              </a:r>
              <a:r>
                <a:rPr lang="en-US" altLang="zh-CN" sz="2000">
                  <a:solidFill>
                    <a:srgbClr val="0000CC"/>
                  </a:solidFill>
                  <a:latin typeface="Arial" charset="0"/>
                  <a:ea typeface="宋体" charset="-122"/>
                  <a:cs typeface="Arial" charset="0"/>
                </a:rPr>
                <a:t>(P1)</a:t>
              </a:r>
              <a:r>
                <a:rPr lang="en-US" altLang="zh-CN" sz="2000">
                  <a:latin typeface="Arial" charset="0"/>
                  <a:ea typeface="宋体" charset="-122"/>
                  <a:cs typeface="Arial" charset="0"/>
                </a:rPr>
                <a:t>. </a:t>
              </a:r>
              <a:r>
                <a:rPr lang="en-US" altLang="zh-CN" sz="2000">
                  <a:solidFill>
                    <a:srgbClr val="0000CC"/>
                  </a:solidFill>
                  <a:latin typeface="Arial" charset="0"/>
                  <a:ea typeface="宋体" charset="-122"/>
                  <a:cs typeface="Arial" charset="0"/>
                </a:rPr>
                <a:t> </a:t>
              </a:r>
              <a:endParaRPr lang="en-US" sz="2000">
                <a:latin typeface="Arial" charset="0"/>
                <a:ea typeface="宋体" charset="-122"/>
                <a:cs typeface="Arial" charset="0"/>
              </a:endParaRPr>
            </a:p>
          </p:txBody>
        </p:sp>
        <p:pic>
          <p:nvPicPr>
            <p:cNvPr id="49164" name="Picture 14" descr="addin_tmp.png"/>
            <p:cNvPicPr>
              <a:picLocks noChangeAspect="1"/>
            </p:cNvPicPr>
            <p:nvPr>
              <p:custDataLst>
                <p:tags r:id="rId2"/>
              </p:custDataLst>
            </p:nvPr>
          </p:nvPicPr>
          <p:blipFill>
            <a:blip r:embed="rId10"/>
            <a:srcRect/>
            <a:stretch>
              <a:fillRect/>
            </a:stretch>
          </p:blipFill>
          <p:spPr bwMode="auto">
            <a:xfrm>
              <a:off x="2147888" y="5072063"/>
              <a:ext cx="898525" cy="254000"/>
            </a:xfrm>
            <a:prstGeom prst="rect">
              <a:avLst/>
            </a:prstGeom>
            <a:noFill/>
            <a:ln w="9525">
              <a:noFill/>
              <a:miter lim="800000"/>
              <a:headEnd/>
              <a:tailEnd/>
            </a:ln>
          </p:spPr>
        </p:pic>
        <p:pic>
          <p:nvPicPr>
            <p:cNvPr id="49165" name="Picture 27" descr="addin_tmp.png"/>
            <p:cNvPicPr>
              <a:picLocks noChangeAspect="1"/>
            </p:cNvPicPr>
            <p:nvPr>
              <p:custDataLst>
                <p:tags r:id="rId3"/>
              </p:custDataLst>
            </p:nvPr>
          </p:nvPicPr>
          <p:blipFill>
            <a:blip r:embed="rId11"/>
            <a:srcRect/>
            <a:stretch>
              <a:fillRect/>
            </a:stretch>
          </p:blipFill>
          <p:spPr bwMode="auto">
            <a:xfrm>
              <a:off x="5973981" y="5053013"/>
              <a:ext cx="2545080" cy="280035"/>
            </a:xfrm>
            <a:prstGeom prst="rect">
              <a:avLst/>
            </a:prstGeom>
            <a:noFill/>
            <a:ln w="9525">
              <a:noFill/>
              <a:miter lim="800000"/>
              <a:headEnd/>
              <a:tailEnd/>
            </a:ln>
          </p:spPr>
        </p:pic>
        <p:pic>
          <p:nvPicPr>
            <p:cNvPr id="49166" name="Picture 16" descr="addin_tmp.png"/>
            <p:cNvPicPr>
              <a:picLocks noChangeAspect="1"/>
            </p:cNvPicPr>
            <p:nvPr>
              <p:custDataLst>
                <p:tags r:id="rId4"/>
              </p:custDataLst>
            </p:nvPr>
          </p:nvPicPr>
          <p:blipFill>
            <a:blip r:embed="rId12"/>
            <a:srcRect/>
            <a:stretch>
              <a:fillRect/>
            </a:stretch>
          </p:blipFill>
          <p:spPr bwMode="auto">
            <a:xfrm>
              <a:off x="2457450" y="5405438"/>
              <a:ext cx="2181225" cy="301625"/>
            </a:xfrm>
            <a:prstGeom prst="rect">
              <a:avLst/>
            </a:prstGeom>
            <a:noFill/>
            <a:ln w="9525">
              <a:noFill/>
              <a:miter lim="800000"/>
              <a:headEnd/>
              <a:tailEnd/>
            </a:ln>
          </p:spPr>
        </p:pic>
      </p:grpSp>
      <p:sp>
        <p:nvSpPr>
          <p:cNvPr id="30" name="Rounded Rectangle 29"/>
          <p:cNvSpPr>
            <a:spLocks noChangeArrowheads="1"/>
          </p:cNvSpPr>
          <p:nvPr/>
        </p:nvSpPr>
        <p:spPr bwMode="auto">
          <a:xfrm>
            <a:off x="152400" y="4724400"/>
            <a:ext cx="8763000" cy="1066800"/>
          </a:xfrm>
          <a:prstGeom prst="roundRect">
            <a:avLst>
              <a:gd name="adj" fmla="val 16667"/>
            </a:avLst>
          </a:prstGeom>
          <a:noFill/>
          <a:ln w="44450" cmpd="dbl" algn="ctr">
            <a:solidFill>
              <a:srgbClr val="CC0000"/>
            </a:solidFill>
            <a:round/>
            <a:headEnd/>
            <a:tailEnd/>
          </a:ln>
        </p:spPr>
        <p:txBody>
          <a:bodyPr/>
          <a:lstStyle/>
          <a:p>
            <a:pPr algn="ctr"/>
            <a:endParaRPr lang="en-US">
              <a:latin typeface="Arial" charset="0"/>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609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90" grpId="0"/>
      <p:bldP spid="3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Slide Number Placeholder 3"/>
          <p:cNvSpPr>
            <a:spLocks noGrp="1"/>
          </p:cNvSpPr>
          <p:nvPr>
            <p:ph type="sldNum" sz="quarter" idx="12"/>
          </p:nvPr>
        </p:nvSpPr>
        <p:spPr>
          <a:noFill/>
        </p:spPr>
        <p:txBody>
          <a:bodyPr/>
          <a:lstStyle/>
          <a:p>
            <a:fld id="{65D9931B-2EFD-43B7-A58E-409E5F5FFA97}" type="slidenum">
              <a:rPr lang="en-US" altLang="en-US" smtClean="0">
                <a:latin typeface="Arial" charset="0"/>
                <a:cs typeface="Arial" charset="0"/>
              </a:rPr>
              <a:pPr/>
              <a:t>8</a:t>
            </a:fld>
            <a:endParaRPr lang="en-US" altLang="en-US" smtClean="0">
              <a:latin typeface="Arial" charset="0"/>
              <a:cs typeface="Arial" charset="0"/>
            </a:endParaRPr>
          </a:p>
        </p:txBody>
      </p:sp>
      <p:sp>
        <p:nvSpPr>
          <p:cNvPr id="51202" name="Slide Number Placeholder 5"/>
          <p:cNvSpPr txBox="1">
            <a:spLocks noGrp="1"/>
          </p:cNvSpPr>
          <p:nvPr/>
        </p:nvSpPr>
        <p:spPr bwMode="auto">
          <a:xfrm>
            <a:off x="6553200" y="6243638"/>
            <a:ext cx="2133600" cy="457200"/>
          </a:xfrm>
          <a:prstGeom prst="rect">
            <a:avLst/>
          </a:prstGeom>
          <a:noFill/>
          <a:ln w="9525">
            <a:noFill/>
            <a:miter lim="800000"/>
            <a:headEnd/>
            <a:tailEnd/>
          </a:ln>
        </p:spPr>
        <p:txBody>
          <a:bodyPr anchor="b"/>
          <a:lstStyle/>
          <a:p>
            <a:pPr algn="r"/>
            <a:fld id="{BE5266C5-3739-423D-824F-036B5FFE4BE8}" type="slidenum">
              <a:rPr lang="en-US" altLang="en-US" sz="1200">
                <a:latin typeface="Arial" charset="0"/>
                <a:cs typeface="Arial" charset="0"/>
              </a:rPr>
              <a:pPr algn="r"/>
              <a:t>8</a:t>
            </a:fld>
            <a:endParaRPr lang="en-US" altLang="en-US" sz="1200">
              <a:latin typeface="Arial" charset="0"/>
              <a:cs typeface="Arial" charset="0"/>
            </a:endParaRPr>
          </a:p>
        </p:txBody>
      </p:sp>
      <p:sp>
        <p:nvSpPr>
          <p:cNvPr id="51203" name="Rectangle 2"/>
          <p:cNvSpPr>
            <a:spLocks noGrp="1" noChangeArrowheads="1"/>
          </p:cNvSpPr>
          <p:nvPr>
            <p:ph type="title" idx="4294967295"/>
          </p:nvPr>
        </p:nvSpPr>
        <p:spPr>
          <a:xfrm>
            <a:off x="457200" y="277813"/>
            <a:ext cx="8686800" cy="1139825"/>
          </a:xfrm>
        </p:spPr>
        <p:txBody>
          <a:bodyPr/>
          <a:lstStyle/>
          <a:p>
            <a:pPr eaLnBrk="1" hangingPunct="1"/>
            <a:r>
              <a:rPr lang="en-US" smtClean="0">
                <a:cs typeface="Arial" charset="0"/>
              </a:rPr>
              <a:t>Distributed algorithm</a:t>
            </a:r>
          </a:p>
        </p:txBody>
      </p:sp>
      <p:sp>
        <p:nvSpPr>
          <p:cNvPr id="51204" name="Rectangle 26"/>
          <p:cNvSpPr>
            <a:spLocks noChangeArrowheads="1"/>
          </p:cNvSpPr>
          <p:nvPr/>
        </p:nvSpPr>
        <p:spPr bwMode="auto">
          <a:xfrm>
            <a:off x="228600" y="3581400"/>
            <a:ext cx="5486400" cy="533400"/>
          </a:xfrm>
          <a:prstGeom prst="rect">
            <a:avLst/>
          </a:prstGeom>
          <a:noFill/>
          <a:ln w="9525">
            <a:noFill/>
            <a:miter lim="800000"/>
            <a:headEnd/>
            <a:tailEnd/>
          </a:ln>
        </p:spPr>
        <p:txBody>
          <a:bodyPr/>
          <a:lstStyle/>
          <a:p>
            <a:pPr marL="342900" indent="-342900">
              <a:spcBef>
                <a:spcPct val="20000"/>
              </a:spcBef>
              <a:buClr>
                <a:srgbClr val="0000CC"/>
              </a:buClr>
              <a:buFont typeface="Wingdings" pitchFamily="2" charset="2"/>
              <a:buChar char="n"/>
            </a:pPr>
            <a:r>
              <a:rPr lang="en-US" altLang="zh-CN" sz="2000">
                <a:latin typeface="Arial" charset="0"/>
                <a:ea typeface="宋体" charset="-122"/>
                <a:cs typeface="Arial" charset="0"/>
              </a:rPr>
              <a:t>Network connectivity implies (P3) </a:t>
            </a:r>
            <a:r>
              <a:rPr lang="en-US" altLang="zh-CN" sz="2000">
                <a:latin typeface="Arial" charset="0"/>
                <a:ea typeface="宋体" charset="-122"/>
                <a:cs typeface="Arial" charset="0"/>
                <a:sym typeface="Wingdings" pitchFamily="2" charset="2"/>
              </a:rPr>
              <a:t> (P4)</a:t>
            </a:r>
            <a:endParaRPr lang="en-US" sz="2000">
              <a:latin typeface="Arial" charset="0"/>
              <a:ea typeface="宋体" charset="-122"/>
              <a:cs typeface="Arial" charset="0"/>
            </a:endParaRPr>
          </a:p>
        </p:txBody>
      </p:sp>
      <p:grpSp>
        <p:nvGrpSpPr>
          <p:cNvPr id="51205" name="Group 38"/>
          <p:cNvGrpSpPr>
            <a:grpSpLocks/>
          </p:cNvGrpSpPr>
          <p:nvPr/>
        </p:nvGrpSpPr>
        <p:grpSpPr bwMode="auto">
          <a:xfrm>
            <a:off x="269875" y="1600200"/>
            <a:ext cx="8797925" cy="1600200"/>
            <a:chOff x="269875" y="1600200"/>
            <a:chExt cx="8797925" cy="1600200"/>
          </a:xfrm>
        </p:grpSpPr>
        <p:sp>
          <p:nvSpPr>
            <p:cNvPr id="51228" name="Rectangle 26"/>
            <p:cNvSpPr>
              <a:spLocks noChangeArrowheads="1"/>
            </p:cNvSpPr>
            <p:nvPr/>
          </p:nvSpPr>
          <p:spPr bwMode="auto">
            <a:xfrm>
              <a:off x="8382000" y="2084388"/>
              <a:ext cx="685800" cy="533400"/>
            </a:xfrm>
            <a:prstGeom prst="rect">
              <a:avLst/>
            </a:prstGeom>
            <a:noFill/>
            <a:ln w="9525">
              <a:noFill/>
              <a:miter lim="800000"/>
              <a:headEnd/>
              <a:tailEnd/>
            </a:ln>
          </p:spPr>
          <p:txBody>
            <a:bodyPr/>
            <a:lstStyle/>
            <a:p>
              <a:pPr marL="342900" indent="-342900">
                <a:spcBef>
                  <a:spcPct val="20000"/>
                </a:spcBef>
                <a:buClr>
                  <a:srgbClr val="0000CC"/>
                </a:buClr>
              </a:pPr>
              <a:r>
                <a:rPr lang="en-US" altLang="zh-CN" sz="2000">
                  <a:latin typeface="Arial" charset="0"/>
                  <a:ea typeface="宋体" charset="-122"/>
                  <a:cs typeface="Arial" charset="0"/>
                </a:rPr>
                <a:t>(P4)</a:t>
              </a:r>
              <a:endParaRPr lang="en-US" sz="2000">
                <a:latin typeface="Arial" charset="0"/>
                <a:ea typeface="宋体" charset="-122"/>
                <a:cs typeface="Arial" charset="0"/>
              </a:endParaRPr>
            </a:p>
          </p:txBody>
        </p:sp>
        <p:pic>
          <p:nvPicPr>
            <p:cNvPr id="51229" name="Picture 35" descr="addin_tmp.png"/>
            <p:cNvPicPr>
              <a:picLocks noChangeAspect="1"/>
            </p:cNvPicPr>
            <p:nvPr>
              <p:custDataLst>
                <p:tags r:id="rId3"/>
              </p:custDataLst>
            </p:nvPr>
          </p:nvPicPr>
          <p:blipFill>
            <a:blip r:embed="rId6"/>
            <a:srcRect/>
            <a:stretch>
              <a:fillRect/>
            </a:stretch>
          </p:blipFill>
          <p:spPr bwMode="auto">
            <a:xfrm>
              <a:off x="346075" y="1752600"/>
              <a:ext cx="7959725" cy="1242379"/>
            </a:xfrm>
            <a:prstGeom prst="rect">
              <a:avLst/>
            </a:prstGeom>
            <a:noFill/>
            <a:ln w="9525">
              <a:noFill/>
              <a:miter lim="800000"/>
              <a:headEnd/>
              <a:tailEnd/>
            </a:ln>
          </p:spPr>
        </p:pic>
        <p:sp>
          <p:nvSpPr>
            <p:cNvPr id="51230" name="TextBox 13"/>
            <p:cNvSpPr txBox="1">
              <a:spLocks noChangeArrowheads="1"/>
            </p:cNvSpPr>
            <p:nvPr/>
          </p:nvSpPr>
          <p:spPr bwMode="auto">
            <a:xfrm>
              <a:off x="6137275" y="2590800"/>
              <a:ext cx="2286000" cy="581025"/>
            </a:xfrm>
            <a:prstGeom prst="rect">
              <a:avLst/>
            </a:prstGeom>
            <a:noFill/>
            <a:ln w="9525">
              <a:noFill/>
              <a:miter lim="800000"/>
              <a:headEnd/>
              <a:tailEnd/>
            </a:ln>
          </p:spPr>
          <p:txBody>
            <a:bodyPr>
              <a:spAutoFit/>
            </a:bodyPr>
            <a:lstStyle/>
            <a:p>
              <a:pPr algn="ctr"/>
              <a:r>
                <a:rPr lang="en-US" sz="1600">
                  <a:solidFill>
                    <a:srgbClr val="0000CC"/>
                  </a:solidFill>
                  <a:latin typeface="Arial" charset="0"/>
                  <a:cs typeface="Arial" charset="0"/>
                </a:rPr>
                <a:t>Consensus with </a:t>
              </a:r>
            </a:p>
            <a:p>
              <a:pPr algn="ctr"/>
              <a:r>
                <a:rPr lang="en-US" sz="1600">
                  <a:solidFill>
                    <a:srgbClr val="0000CC"/>
                  </a:solidFill>
                  <a:latin typeface="Arial" charset="0"/>
                  <a:cs typeface="Arial" charset="0"/>
                </a:rPr>
                <a:t>neighboring nodes</a:t>
              </a:r>
            </a:p>
          </p:txBody>
        </p:sp>
        <p:sp>
          <p:nvSpPr>
            <p:cNvPr id="51231" name="Right Brace 14"/>
            <p:cNvSpPr>
              <a:spLocks/>
            </p:cNvSpPr>
            <p:nvPr/>
          </p:nvSpPr>
          <p:spPr bwMode="auto">
            <a:xfrm>
              <a:off x="5908675" y="2743200"/>
              <a:ext cx="76200" cy="304800"/>
            </a:xfrm>
            <a:prstGeom prst="rightBrace">
              <a:avLst>
                <a:gd name="adj1" fmla="val 8333"/>
                <a:gd name="adj2" fmla="val 50000"/>
              </a:avLst>
            </a:prstGeom>
            <a:noFill/>
            <a:ln w="19050" algn="ctr">
              <a:solidFill>
                <a:srgbClr val="FF0000"/>
              </a:solidFill>
              <a:round/>
              <a:headEnd/>
              <a:tailEnd/>
            </a:ln>
          </p:spPr>
          <p:txBody>
            <a:bodyPr/>
            <a:lstStyle/>
            <a:p>
              <a:pPr algn="ctr"/>
              <a:endParaRPr lang="en-US">
                <a:latin typeface="Arial" charset="0"/>
                <a:cs typeface="Arial" charset="0"/>
              </a:endParaRPr>
            </a:p>
          </p:txBody>
        </p:sp>
        <p:sp>
          <p:nvSpPr>
            <p:cNvPr id="51232" name="Rounded Rectangle 15"/>
            <p:cNvSpPr>
              <a:spLocks noChangeArrowheads="1"/>
            </p:cNvSpPr>
            <p:nvPr/>
          </p:nvSpPr>
          <p:spPr bwMode="auto">
            <a:xfrm>
              <a:off x="269875" y="1600200"/>
              <a:ext cx="8077200" cy="1600200"/>
            </a:xfrm>
            <a:prstGeom prst="roundRect">
              <a:avLst>
                <a:gd name="adj" fmla="val 16667"/>
              </a:avLst>
            </a:prstGeom>
            <a:noFill/>
            <a:ln w="25400" cmpd="dbl" algn="ctr">
              <a:solidFill>
                <a:srgbClr val="0000CC"/>
              </a:solidFill>
              <a:round/>
              <a:headEnd/>
              <a:tailEnd/>
            </a:ln>
          </p:spPr>
          <p:txBody>
            <a:bodyPr/>
            <a:lstStyle/>
            <a:p>
              <a:pPr algn="ctr"/>
              <a:endParaRPr lang="en-US">
                <a:latin typeface="Arial" charset="0"/>
                <a:cs typeface="Arial" charset="0"/>
              </a:endParaRPr>
            </a:p>
          </p:txBody>
        </p:sp>
      </p:grpSp>
      <p:sp>
        <p:nvSpPr>
          <p:cNvPr id="51206" name="Rectangle 26"/>
          <p:cNvSpPr>
            <a:spLocks noChangeArrowheads="1"/>
          </p:cNvSpPr>
          <p:nvPr/>
        </p:nvSpPr>
        <p:spPr bwMode="auto">
          <a:xfrm>
            <a:off x="228600" y="4343400"/>
            <a:ext cx="8763000" cy="533400"/>
          </a:xfrm>
          <a:prstGeom prst="rect">
            <a:avLst/>
          </a:prstGeom>
          <a:noFill/>
          <a:ln w="9525">
            <a:noFill/>
            <a:miter lim="800000"/>
            <a:headEnd/>
            <a:tailEnd/>
          </a:ln>
        </p:spPr>
        <p:txBody>
          <a:bodyPr/>
          <a:lstStyle/>
          <a:p>
            <a:pPr marL="342900" indent="-342900">
              <a:spcBef>
                <a:spcPct val="20000"/>
              </a:spcBef>
              <a:buClr>
                <a:srgbClr val="0000CC"/>
              </a:buClr>
              <a:buFont typeface="Wingdings" pitchFamily="2" charset="2"/>
              <a:buChar char="n"/>
            </a:pPr>
            <a:r>
              <a:rPr lang="en-US" altLang="zh-CN" sz="2000">
                <a:latin typeface="Arial" charset="0"/>
                <a:ea typeface="宋体" charset="-122"/>
                <a:cs typeface="Arial" charset="0"/>
              </a:rPr>
              <a:t>Alternating direction method of multipliers (AD-MoM) solver</a:t>
            </a:r>
            <a:endParaRPr lang="en-US" sz="2000">
              <a:latin typeface="Arial" charset="0"/>
              <a:ea typeface="宋体" charset="-122"/>
              <a:cs typeface="Arial" charset="0"/>
            </a:endParaRPr>
          </a:p>
        </p:txBody>
      </p:sp>
      <p:pic>
        <p:nvPicPr>
          <p:cNvPr id="51207" name="Picture 36" descr="addin_tmp.png"/>
          <p:cNvPicPr>
            <a:picLocks noChangeAspect="1"/>
          </p:cNvPicPr>
          <p:nvPr>
            <p:custDataLst>
              <p:tags r:id="rId1"/>
            </p:custDataLst>
          </p:nvPr>
        </p:nvPicPr>
        <p:blipFill>
          <a:blip r:embed="rId7"/>
          <a:srcRect/>
          <a:stretch>
            <a:fillRect/>
          </a:stretch>
        </p:blipFill>
        <p:spPr bwMode="auto">
          <a:xfrm>
            <a:off x="3970338" y="5187950"/>
            <a:ext cx="1828800" cy="239713"/>
          </a:xfrm>
          <a:prstGeom prst="rect">
            <a:avLst/>
          </a:prstGeom>
          <a:noFill/>
          <a:ln w="9525">
            <a:noFill/>
            <a:miter lim="800000"/>
            <a:headEnd/>
            <a:tailEnd/>
          </a:ln>
        </p:spPr>
      </p:pic>
      <p:sp>
        <p:nvSpPr>
          <p:cNvPr id="51208" name="Rectangle 16"/>
          <p:cNvSpPr>
            <a:spLocks noChangeArrowheads="1"/>
          </p:cNvSpPr>
          <p:nvPr/>
        </p:nvSpPr>
        <p:spPr bwMode="auto">
          <a:xfrm>
            <a:off x="228600" y="5089525"/>
            <a:ext cx="3898900" cy="396875"/>
          </a:xfrm>
          <a:prstGeom prst="rect">
            <a:avLst/>
          </a:prstGeom>
          <a:noFill/>
          <a:ln w="9525">
            <a:noFill/>
            <a:miter lim="800000"/>
            <a:headEnd/>
            <a:tailEnd/>
          </a:ln>
        </p:spPr>
        <p:txBody>
          <a:bodyPr wrap="none">
            <a:spAutoFit/>
          </a:bodyPr>
          <a:lstStyle/>
          <a:p>
            <a:pPr marL="342900" indent="-342900">
              <a:spcBef>
                <a:spcPct val="20000"/>
              </a:spcBef>
              <a:buClr>
                <a:srgbClr val="0000CC"/>
              </a:buClr>
              <a:buFont typeface="Wingdings" pitchFamily="2" charset="2"/>
              <a:buChar char="n"/>
            </a:pPr>
            <a:r>
              <a:rPr lang="en-US" altLang="zh-CN" sz="2000">
                <a:latin typeface="Arial" charset="0"/>
                <a:ea typeface="宋体" charset="-122"/>
                <a:cs typeface="Arial" charset="0"/>
              </a:rPr>
              <a:t>Primal variables per node </a:t>
            </a:r>
            <a:r>
              <a:rPr lang="en-US" altLang="zh-CN" sz="2000" i="1">
                <a:latin typeface="Arial" charset="0"/>
                <a:ea typeface="宋体" charset="-122"/>
                <a:cs typeface="Arial" charset="0"/>
              </a:rPr>
              <a:t>n </a:t>
            </a:r>
            <a:r>
              <a:rPr lang="en-US" altLang="zh-CN" sz="2000">
                <a:latin typeface="Arial" charset="0"/>
                <a:ea typeface="宋体" charset="-122"/>
                <a:cs typeface="Arial" charset="0"/>
              </a:rPr>
              <a:t>: </a:t>
            </a:r>
            <a:r>
              <a:rPr lang="en-US" altLang="zh-CN" sz="2000" i="1">
                <a:latin typeface="Arial" charset="0"/>
                <a:ea typeface="宋体" charset="-122"/>
                <a:cs typeface="Arial" charset="0"/>
              </a:rPr>
              <a:t> </a:t>
            </a:r>
          </a:p>
        </p:txBody>
      </p:sp>
      <p:grpSp>
        <p:nvGrpSpPr>
          <p:cNvPr id="51209" name="Group 36"/>
          <p:cNvGrpSpPr>
            <a:grpSpLocks/>
          </p:cNvGrpSpPr>
          <p:nvPr/>
        </p:nvGrpSpPr>
        <p:grpSpPr bwMode="auto">
          <a:xfrm>
            <a:off x="6400800" y="4876800"/>
            <a:ext cx="2286000" cy="1371600"/>
            <a:chOff x="4032" y="2976"/>
            <a:chExt cx="1440" cy="864"/>
          </a:xfrm>
        </p:grpSpPr>
        <p:grpSp>
          <p:nvGrpSpPr>
            <p:cNvPr id="51212" name="Group 29"/>
            <p:cNvGrpSpPr>
              <a:grpSpLocks/>
            </p:cNvGrpSpPr>
            <p:nvPr/>
          </p:nvGrpSpPr>
          <p:grpSpPr bwMode="auto">
            <a:xfrm>
              <a:off x="4032" y="2976"/>
              <a:ext cx="1440" cy="864"/>
              <a:chOff x="6248400" y="2133600"/>
              <a:chExt cx="2286000" cy="1371600"/>
            </a:xfrm>
          </p:grpSpPr>
          <p:sp>
            <p:nvSpPr>
              <p:cNvPr id="51216" name="Oval 30"/>
              <p:cNvSpPr>
                <a:spLocks noChangeArrowheads="1"/>
              </p:cNvSpPr>
              <p:nvPr/>
            </p:nvSpPr>
            <p:spPr bwMode="auto">
              <a:xfrm>
                <a:off x="7772400" y="2450068"/>
                <a:ext cx="152400" cy="152400"/>
              </a:xfrm>
              <a:prstGeom prst="ellipse">
                <a:avLst/>
              </a:prstGeom>
              <a:noFill/>
              <a:ln w="19050" algn="ctr">
                <a:solidFill>
                  <a:srgbClr val="0000CC"/>
                </a:solidFill>
                <a:round/>
                <a:headEnd/>
                <a:tailEnd/>
              </a:ln>
            </p:spPr>
            <p:txBody>
              <a:bodyPr/>
              <a:lstStyle/>
              <a:p>
                <a:pPr algn="ctr"/>
                <a:endParaRPr lang="en-US">
                  <a:latin typeface="Arial" charset="0"/>
                  <a:cs typeface="Arial" charset="0"/>
                </a:endParaRPr>
              </a:p>
            </p:txBody>
          </p:sp>
          <p:sp>
            <p:nvSpPr>
              <p:cNvPr id="51217" name="Oval 31"/>
              <p:cNvSpPr>
                <a:spLocks noChangeArrowheads="1"/>
              </p:cNvSpPr>
              <p:nvPr/>
            </p:nvSpPr>
            <p:spPr bwMode="auto">
              <a:xfrm>
                <a:off x="6858000" y="2450068"/>
                <a:ext cx="152400" cy="152400"/>
              </a:xfrm>
              <a:prstGeom prst="ellipse">
                <a:avLst/>
              </a:prstGeom>
              <a:noFill/>
              <a:ln w="19050" algn="ctr">
                <a:solidFill>
                  <a:srgbClr val="0000CC"/>
                </a:solidFill>
                <a:round/>
                <a:headEnd/>
                <a:tailEnd/>
              </a:ln>
            </p:spPr>
            <p:txBody>
              <a:bodyPr/>
              <a:lstStyle/>
              <a:p>
                <a:pPr algn="ctr"/>
                <a:endParaRPr lang="en-US">
                  <a:solidFill>
                    <a:srgbClr val="0000CC"/>
                  </a:solidFill>
                  <a:latin typeface="Arial" charset="0"/>
                  <a:cs typeface="Arial" charset="0"/>
                </a:endParaRPr>
              </a:p>
            </p:txBody>
          </p:sp>
          <p:sp>
            <p:nvSpPr>
              <p:cNvPr id="51218" name="Oval 32"/>
              <p:cNvSpPr>
                <a:spLocks noChangeArrowheads="1"/>
              </p:cNvSpPr>
              <p:nvPr/>
            </p:nvSpPr>
            <p:spPr bwMode="auto">
              <a:xfrm>
                <a:off x="6781800" y="2907268"/>
                <a:ext cx="152400" cy="152400"/>
              </a:xfrm>
              <a:prstGeom prst="ellipse">
                <a:avLst/>
              </a:prstGeom>
              <a:noFill/>
              <a:ln w="19050" algn="ctr">
                <a:solidFill>
                  <a:srgbClr val="0000CC"/>
                </a:solidFill>
                <a:round/>
                <a:headEnd/>
                <a:tailEnd/>
              </a:ln>
            </p:spPr>
            <p:txBody>
              <a:bodyPr/>
              <a:lstStyle/>
              <a:p>
                <a:pPr algn="ctr"/>
                <a:endParaRPr lang="en-US">
                  <a:latin typeface="Arial" charset="0"/>
                  <a:cs typeface="Arial" charset="0"/>
                </a:endParaRPr>
              </a:p>
            </p:txBody>
          </p:sp>
          <p:sp>
            <p:nvSpPr>
              <p:cNvPr id="51219" name="Oval 33"/>
              <p:cNvSpPr>
                <a:spLocks noChangeArrowheads="1"/>
              </p:cNvSpPr>
              <p:nvPr/>
            </p:nvSpPr>
            <p:spPr bwMode="auto">
              <a:xfrm>
                <a:off x="8229600" y="2831068"/>
                <a:ext cx="152400" cy="152400"/>
              </a:xfrm>
              <a:prstGeom prst="ellipse">
                <a:avLst/>
              </a:prstGeom>
              <a:noFill/>
              <a:ln w="19050" algn="ctr">
                <a:solidFill>
                  <a:srgbClr val="FF0000"/>
                </a:solidFill>
                <a:round/>
                <a:headEnd/>
                <a:tailEnd/>
              </a:ln>
            </p:spPr>
            <p:txBody>
              <a:bodyPr/>
              <a:lstStyle/>
              <a:p>
                <a:pPr algn="ctr"/>
                <a:endParaRPr lang="en-US">
                  <a:latin typeface="Arial" charset="0"/>
                  <a:cs typeface="Arial" charset="0"/>
                </a:endParaRPr>
              </a:p>
            </p:txBody>
          </p:sp>
          <p:sp>
            <p:nvSpPr>
              <p:cNvPr id="51220" name="Oval 34"/>
              <p:cNvSpPr>
                <a:spLocks noChangeArrowheads="1"/>
              </p:cNvSpPr>
              <p:nvPr/>
            </p:nvSpPr>
            <p:spPr bwMode="auto">
              <a:xfrm>
                <a:off x="6248400" y="2602468"/>
                <a:ext cx="152400" cy="152400"/>
              </a:xfrm>
              <a:prstGeom prst="ellipse">
                <a:avLst/>
              </a:prstGeom>
              <a:noFill/>
              <a:ln w="19050" algn="ctr">
                <a:solidFill>
                  <a:srgbClr val="FF0000"/>
                </a:solidFill>
                <a:round/>
                <a:headEnd/>
                <a:tailEnd/>
              </a:ln>
            </p:spPr>
            <p:txBody>
              <a:bodyPr/>
              <a:lstStyle/>
              <a:p>
                <a:pPr algn="ctr"/>
                <a:endParaRPr lang="en-US">
                  <a:latin typeface="Arial" charset="0"/>
                  <a:cs typeface="Arial" charset="0"/>
                </a:endParaRPr>
              </a:p>
            </p:txBody>
          </p:sp>
          <p:sp>
            <p:nvSpPr>
              <p:cNvPr id="51221" name="Oval 35"/>
              <p:cNvSpPr>
                <a:spLocks noChangeArrowheads="1"/>
              </p:cNvSpPr>
              <p:nvPr/>
            </p:nvSpPr>
            <p:spPr bwMode="auto">
              <a:xfrm>
                <a:off x="7696200" y="2983468"/>
                <a:ext cx="152400" cy="152400"/>
              </a:xfrm>
              <a:prstGeom prst="ellipse">
                <a:avLst/>
              </a:prstGeom>
              <a:noFill/>
              <a:ln w="19050" algn="ctr">
                <a:solidFill>
                  <a:srgbClr val="0000CC"/>
                </a:solidFill>
                <a:round/>
                <a:headEnd/>
                <a:tailEnd/>
              </a:ln>
            </p:spPr>
            <p:txBody>
              <a:bodyPr/>
              <a:lstStyle/>
              <a:p>
                <a:pPr algn="ctr"/>
                <a:endParaRPr lang="en-US">
                  <a:latin typeface="Arial" charset="0"/>
                  <a:cs typeface="Arial" charset="0"/>
                </a:endParaRPr>
              </a:p>
            </p:txBody>
          </p:sp>
          <p:cxnSp>
            <p:nvCxnSpPr>
              <p:cNvPr id="51222" name="Straight Arrow Connector 36"/>
              <p:cNvCxnSpPr>
                <a:cxnSpLocks noChangeShapeType="1"/>
                <a:endCxn id="51216" idx="3"/>
              </p:cNvCxnSpPr>
              <p:nvPr/>
            </p:nvCxnSpPr>
            <p:spPr bwMode="auto">
              <a:xfrm flipV="1">
                <a:off x="7445282" y="2580150"/>
                <a:ext cx="349436" cy="197036"/>
              </a:xfrm>
              <a:prstGeom prst="straightConnector1">
                <a:avLst/>
              </a:prstGeom>
              <a:noFill/>
              <a:ln w="19050" algn="ctr">
                <a:solidFill>
                  <a:srgbClr val="FF0000"/>
                </a:solidFill>
                <a:round/>
                <a:headEnd/>
                <a:tailEnd type="arrow" w="med" len="med"/>
              </a:ln>
            </p:spPr>
          </p:cxnSp>
          <p:cxnSp>
            <p:nvCxnSpPr>
              <p:cNvPr id="51223" name="Straight Arrow Connector 37"/>
              <p:cNvCxnSpPr>
                <a:cxnSpLocks noChangeShapeType="1"/>
                <a:endCxn id="51218" idx="6"/>
              </p:cNvCxnSpPr>
              <p:nvPr/>
            </p:nvCxnSpPr>
            <p:spPr bwMode="auto">
              <a:xfrm flipH="1">
                <a:off x="6934200" y="2831068"/>
                <a:ext cx="381000" cy="152400"/>
              </a:xfrm>
              <a:prstGeom prst="straightConnector1">
                <a:avLst/>
              </a:prstGeom>
              <a:noFill/>
              <a:ln w="19050" algn="ctr">
                <a:solidFill>
                  <a:srgbClr val="FF0000"/>
                </a:solidFill>
                <a:round/>
                <a:headEnd/>
                <a:tailEnd type="arrow" w="med" len="med"/>
              </a:ln>
            </p:spPr>
          </p:cxnSp>
          <p:cxnSp>
            <p:nvCxnSpPr>
              <p:cNvPr id="51224" name="Straight Arrow Connector 38"/>
              <p:cNvCxnSpPr>
                <a:cxnSpLocks noChangeShapeType="1"/>
                <a:endCxn id="51217" idx="5"/>
              </p:cNvCxnSpPr>
              <p:nvPr/>
            </p:nvCxnSpPr>
            <p:spPr bwMode="auto">
              <a:xfrm flipH="1" flipV="1">
                <a:off x="6988082" y="2580150"/>
                <a:ext cx="349436" cy="197036"/>
              </a:xfrm>
              <a:prstGeom prst="straightConnector1">
                <a:avLst/>
              </a:prstGeom>
              <a:noFill/>
              <a:ln w="19050" algn="ctr">
                <a:solidFill>
                  <a:srgbClr val="FF0000"/>
                </a:solidFill>
                <a:round/>
                <a:headEnd/>
                <a:tailEnd type="arrow" w="med" len="med"/>
              </a:ln>
            </p:spPr>
          </p:cxnSp>
          <p:sp>
            <p:nvSpPr>
              <p:cNvPr id="51225" name="Oval 39"/>
              <p:cNvSpPr>
                <a:spLocks noChangeArrowheads="1"/>
              </p:cNvSpPr>
              <p:nvPr/>
            </p:nvSpPr>
            <p:spPr bwMode="auto">
              <a:xfrm>
                <a:off x="8382000" y="2286000"/>
                <a:ext cx="152400" cy="152400"/>
              </a:xfrm>
              <a:prstGeom prst="ellipse">
                <a:avLst/>
              </a:prstGeom>
              <a:noFill/>
              <a:ln w="19050" algn="ctr">
                <a:solidFill>
                  <a:srgbClr val="FF0000"/>
                </a:solidFill>
                <a:round/>
                <a:headEnd/>
                <a:tailEnd/>
              </a:ln>
            </p:spPr>
            <p:txBody>
              <a:bodyPr/>
              <a:lstStyle/>
              <a:p>
                <a:pPr algn="ctr"/>
                <a:endParaRPr lang="en-US">
                  <a:latin typeface="Arial" charset="0"/>
                  <a:cs typeface="Arial" charset="0"/>
                </a:endParaRPr>
              </a:p>
            </p:txBody>
          </p:sp>
          <p:sp>
            <p:nvSpPr>
              <p:cNvPr id="51226" name="Oval 40"/>
              <p:cNvSpPr>
                <a:spLocks noChangeArrowheads="1"/>
              </p:cNvSpPr>
              <p:nvPr/>
            </p:nvSpPr>
            <p:spPr bwMode="auto">
              <a:xfrm>
                <a:off x="7239000" y="3352800"/>
                <a:ext cx="152400" cy="152400"/>
              </a:xfrm>
              <a:prstGeom prst="ellipse">
                <a:avLst/>
              </a:prstGeom>
              <a:noFill/>
              <a:ln w="19050" algn="ctr">
                <a:solidFill>
                  <a:srgbClr val="FF0000"/>
                </a:solidFill>
                <a:round/>
                <a:headEnd/>
                <a:tailEnd/>
              </a:ln>
            </p:spPr>
            <p:txBody>
              <a:bodyPr/>
              <a:lstStyle/>
              <a:p>
                <a:pPr algn="ctr"/>
                <a:endParaRPr lang="en-US">
                  <a:latin typeface="Arial" charset="0"/>
                  <a:cs typeface="Arial" charset="0"/>
                </a:endParaRPr>
              </a:p>
            </p:txBody>
          </p:sp>
          <p:sp>
            <p:nvSpPr>
              <p:cNvPr id="51227" name="Oval 41"/>
              <p:cNvSpPr>
                <a:spLocks noChangeArrowheads="1"/>
              </p:cNvSpPr>
              <p:nvPr/>
            </p:nvSpPr>
            <p:spPr bwMode="auto">
              <a:xfrm>
                <a:off x="7315200" y="2133600"/>
                <a:ext cx="152400" cy="152400"/>
              </a:xfrm>
              <a:prstGeom prst="ellipse">
                <a:avLst/>
              </a:prstGeom>
              <a:noFill/>
              <a:ln w="19050" algn="ctr">
                <a:solidFill>
                  <a:srgbClr val="FF0000"/>
                </a:solidFill>
                <a:round/>
                <a:headEnd/>
                <a:tailEnd/>
              </a:ln>
            </p:spPr>
            <p:txBody>
              <a:bodyPr/>
              <a:lstStyle/>
              <a:p>
                <a:pPr algn="ctr"/>
                <a:endParaRPr lang="en-US">
                  <a:latin typeface="Arial" charset="0"/>
                  <a:cs typeface="Arial" charset="0"/>
                </a:endParaRPr>
              </a:p>
            </p:txBody>
          </p:sp>
        </p:grpSp>
        <p:sp>
          <p:nvSpPr>
            <p:cNvPr id="51213" name="Oval 42"/>
            <p:cNvSpPr>
              <a:spLocks noChangeArrowheads="1"/>
            </p:cNvSpPr>
            <p:nvPr/>
          </p:nvSpPr>
          <p:spPr bwMode="auto">
            <a:xfrm>
              <a:off x="4704" y="3374"/>
              <a:ext cx="96" cy="96"/>
            </a:xfrm>
            <a:prstGeom prst="ellipse">
              <a:avLst/>
            </a:prstGeom>
            <a:noFill/>
            <a:ln w="19050" algn="ctr">
              <a:solidFill>
                <a:srgbClr val="FF0000"/>
              </a:solidFill>
              <a:round/>
              <a:headEnd/>
              <a:tailEnd/>
            </a:ln>
          </p:spPr>
          <p:txBody>
            <a:bodyPr/>
            <a:lstStyle/>
            <a:p>
              <a:pPr algn="ctr"/>
              <a:endParaRPr lang="en-US">
                <a:latin typeface="Arial" charset="0"/>
                <a:cs typeface="Arial" charset="0"/>
              </a:endParaRPr>
            </a:p>
          </p:txBody>
        </p:sp>
        <p:cxnSp>
          <p:nvCxnSpPr>
            <p:cNvPr id="51214" name="Straight Arrow Connector 43"/>
            <p:cNvCxnSpPr>
              <a:cxnSpLocks noChangeShapeType="1"/>
              <a:stCxn id="51213" idx="5"/>
              <a:endCxn id="51221" idx="2"/>
            </p:cNvCxnSpPr>
            <p:nvPr/>
          </p:nvCxnSpPr>
          <p:spPr bwMode="auto">
            <a:xfrm>
              <a:off x="4786" y="3456"/>
              <a:ext cx="158" cy="103"/>
            </a:xfrm>
            <a:prstGeom prst="straightConnector1">
              <a:avLst/>
            </a:prstGeom>
            <a:noFill/>
            <a:ln w="19050" algn="ctr">
              <a:solidFill>
                <a:srgbClr val="FF0000"/>
              </a:solidFill>
              <a:round/>
              <a:headEnd/>
              <a:tailEnd type="arrow" w="med" len="med"/>
            </a:ln>
          </p:spPr>
        </p:cxnSp>
        <p:sp>
          <p:nvSpPr>
            <p:cNvPr id="51215" name="TextBox 51"/>
            <p:cNvSpPr txBox="1">
              <a:spLocks noChangeArrowheads="1"/>
            </p:cNvSpPr>
            <p:nvPr/>
          </p:nvSpPr>
          <p:spPr bwMode="auto">
            <a:xfrm>
              <a:off x="4639" y="3430"/>
              <a:ext cx="231" cy="233"/>
            </a:xfrm>
            <a:prstGeom prst="rect">
              <a:avLst/>
            </a:prstGeom>
            <a:noFill/>
            <a:ln w="9525">
              <a:noFill/>
              <a:miter lim="800000"/>
              <a:headEnd/>
              <a:tailEnd/>
            </a:ln>
          </p:spPr>
          <p:txBody>
            <a:bodyPr wrap="none">
              <a:spAutoFit/>
            </a:bodyPr>
            <a:lstStyle/>
            <a:p>
              <a:r>
                <a:rPr lang="en-US" i="1">
                  <a:latin typeface="Arial" charset="0"/>
                  <a:cs typeface="Arial" charset="0"/>
                </a:rPr>
                <a:t>n</a:t>
              </a:r>
            </a:p>
          </p:txBody>
        </p:sp>
      </p:grpSp>
      <p:pic>
        <p:nvPicPr>
          <p:cNvPr id="51210" name="Picture 37" descr="addin_tmp.png"/>
          <p:cNvPicPr>
            <a:picLocks noChangeAspect="1"/>
          </p:cNvPicPr>
          <p:nvPr>
            <p:custDataLst>
              <p:tags r:id="rId2"/>
            </p:custDataLst>
          </p:nvPr>
        </p:nvPicPr>
        <p:blipFill>
          <a:blip r:embed="rId8"/>
          <a:srcRect/>
          <a:stretch>
            <a:fillRect/>
          </a:stretch>
        </p:blipFill>
        <p:spPr bwMode="auto">
          <a:xfrm>
            <a:off x="2819400" y="5813425"/>
            <a:ext cx="1606550" cy="255588"/>
          </a:xfrm>
          <a:prstGeom prst="rect">
            <a:avLst/>
          </a:prstGeom>
          <a:noFill/>
          <a:ln w="9525">
            <a:noFill/>
            <a:miter lim="800000"/>
            <a:headEnd/>
            <a:tailEnd/>
          </a:ln>
        </p:spPr>
      </p:pic>
      <p:sp>
        <p:nvSpPr>
          <p:cNvPr id="51211" name="Rectangle 52"/>
          <p:cNvSpPr>
            <a:spLocks noChangeArrowheads="1"/>
          </p:cNvSpPr>
          <p:nvPr/>
        </p:nvSpPr>
        <p:spPr bwMode="auto">
          <a:xfrm>
            <a:off x="228600" y="5715000"/>
            <a:ext cx="2573338" cy="396875"/>
          </a:xfrm>
          <a:prstGeom prst="rect">
            <a:avLst/>
          </a:prstGeom>
          <a:noFill/>
          <a:ln w="9525">
            <a:noFill/>
            <a:miter lim="800000"/>
            <a:headEnd/>
            <a:tailEnd/>
          </a:ln>
        </p:spPr>
        <p:txBody>
          <a:bodyPr wrap="none">
            <a:spAutoFit/>
          </a:bodyPr>
          <a:lstStyle/>
          <a:p>
            <a:pPr marL="342900" indent="-342900">
              <a:spcBef>
                <a:spcPct val="20000"/>
              </a:spcBef>
              <a:buClr>
                <a:srgbClr val="0000CC"/>
              </a:buClr>
              <a:buFont typeface="Wingdings" pitchFamily="2" charset="2"/>
              <a:buChar char="n"/>
            </a:pPr>
            <a:r>
              <a:rPr lang="en-US" altLang="zh-CN" sz="2000">
                <a:latin typeface="Arial" charset="0"/>
                <a:ea typeface="宋体" charset="-122"/>
                <a:cs typeface="Arial" charset="0"/>
              </a:rPr>
              <a:t>Message passing:</a:t>
            </a:r>
          </a:p>
        </p:txBody>
      </p:sp>
    </p:spTree>
  </p:cSld>
  <p:clrMapOvr>
    <a:masterClrMapping/>
  </p:clrMapOvr>
  <p:transition advTm="0"/>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Slide Number Placeholder 3"/>
          <p:cNvSpPr>
            <a:spLocks noGrp="1"/>
          </p:cNvSpPr>
          <p:nvPr>
            <p:ph type="sldNum" sz="quarter" idx="12"/>
          </p:nvPr>
        </p:nvSpPr>
        <p:spPr>
          <a:noFill/>
        </p:spPr>
        <p:txBody>
          <a:bodyPr/>
          <a:lstStyle/>
          <a:p>
            <a:fld id="{4DEBB236-1272-40C4-BC40-F808DBDB8A09}" type="slidenum">
              <a:rPr lang="en-US" altLang="en-US" smtClean="0"/>
              <a:pPr/>
              <a:t>9</a:t>
            </a:fld>
            <a:endParaRPr lang="en-US" altLang="en-US" smtClean="0"/>
          </a:p>
        </p:txBody>
      </p:sp>
      <p:sp>
        <p:nvSpPr>
          <p:cNvPr id="53250" name="Slide Number Placeholder 5"/>
          <p:cNvSpPr txBox="1">
            <a:spLocks noGrp="1"/>
          </p:cNvSpPr>
          <p:nvPr/>
        </p:nvSpPr>
        <p:spPr bwMode="auto">
          <a:xfrm>
            <a:off x="6553200" y="6243638"/>
            <a:ext cx="2133600" cy="457200"/>
          </a:xfrm>
          <a:prstGeom prst="rect">
            <a:avLst/>
          </a:prstGeom>
          <a:noFill/>
          <a:ln w="9525">
            <a:noFill/>
            <a:miter lim="800000"/>
            <a:headEnd/>
            <a:tailEnd/>
          </a:ln>
        </p:spPr>
        <p:txBody>
          <a:bodyPr anchor="b"/>
          <a:lstStyle/>
          <a:p>
            <a:pPr algn="r"/>
            <a:fld id="{F890A193-A794-47AA-813D-DBAF384E6023}" type="slidenum">
              <a:rPr lang="en-US" altLang="en-US" sz="1200">
                <a:latin typeface="Garamond" pitchFamily="18" charset="0"/>
              </a:rPr>
              <a:pPr algn="r"/>
              <a:t>9</a:t>
            </a:fld>
            <a:endParaRPr lang="en-US" altLang="en-US" sz="1200">
              <a:latin typeface="Garamond" pitchFamily="18" charset="0"/>
            </a:endParaRPr>
          </a:p>
        </p:txBody>
      </p:sp>
      <p:sp>
        <p:nvSpPr>
          <p:cNvPr id="53251" name="Rectangle 2"/>
          <p:cNvSpPr>
            <a:spLocks noGrp="1" noChangeArrowheads="1"/>
          </p:cNvSpPr>
          <p:nvPr>
            <p:ph type="title" idx="4294967295"/>
          </p:nvPr>
        </p:nvSpPr>
        <p:spPr>
          <a:xfrm>
            <a:off x="457200" y="277813"/>
            <a:ext cx="8686800" cy="1139825"/>
          </a:xfrm>
        </p:spPr>
        <p:txBody>
          <a:bodyPr/>
          <a:lstStyle/>
          <a:p>
            <a:pPr eaLnBrk="1" hangingPunct="1"/>
            <a:r>
              <a:rPr lang="en-US" smtClean="0">
                <a:latin typeface="cmbx10" pitchFamily="34" charset="0"/>
              </a:rPr>
              <a:t>Distributed iterations</a:t>
            </a:r>
          </a:p>
        </p:txBody>
      </p:sp>
      <p:sp>
        <p:nvSpPr>
          <p:cNvPr id="53252" name="Rectangle 26"/>
          <p:cNvSpPr>
            <a:spLocks noChangeArrowheads="1"/>
          </p:cNvSpPr>
          <p:nvPr/>
        </p:nvSpPr>
        <p:spPr bwMode="auto">
          <a:xfrm>
            <a:off x="304800" y="1143000"/>
            <a:ext cx="8763000" cy="533400"/>
          </a:xfrm>
          <a:prstGeom prst="rect">
            <a:avLst/>
          </a:prstGeom>
          <a:noFill/>
          <a:ln w="9525">
            <a:noFill/>
            <a:miter lim="800000"/>
            <a:headEnd/>
            <a:tailEnd/>
          </a:ln>
        </p:spPr>
        <p:txBody>
          <a:bodyPr/>
          <a:lstStyle/>
          <a:p>
            <a:pPr marL="342900" indent="-342900">
              <a:spcBef>
                <a:spcPct val="20000"/>
              </a:spcBef>
              <a:buClr>
                <a:srgbClr val="0000CC"/>
              </a:buClr>
            </a:pPr>
            <a:r>
              <a:rPr lang="en-US" altLang="zh-CN" sz="2000" b="1">
                <a:ea typeface="宋体" charset="-122"/>
              </a:rPr>
              <a:t>Dual variable updates</a:t>
            </a:r>
          </a:p>
          <a:p>
            <a:pPr marL="342900" indent="-342900">
              <a:spcBef>
                <a:spcPct val="20000"/>
              </a:spcBef>
              <a:buClr>
                <a:srgbClr val="0000CC"/>
              </a:buClr>
              <a:buFont typeface="Wingdings" pitchFamily="2" charset="2"/>
              <a:buChar char="n"/>
            </a:pPr>
            <a:endParaRPr lang="en-US" altLang="zh-CN" sz="2000" baseline="-25000">
              <a:ea typeface="宋体" charset="-122"/>
            </a:endParaRPr>
          </a:p>
          <a:p>
            <a:pPr marL="342900" indent="-342900">
              <a:spcBef>
                <a:spcPct val="20000"/>
              </a:spcBef>
              <a:buClr>
                <a:srgbClr val="0000CC"/>
              </a:buClr>
              <a:buFont typeface="Wingdings" pitchFamily="2" charset="2"/>
              <a:buChar char="n"/>
            </a:pPr>
            <a:endParaRPr lang="en-US" altLang="zh-CN" sz="2000" baseline="-25000">
              <a:ea typeface="宋体" charset="-122"/>
            </a:endParaRPr>
          </a:p>
          <a:p>
            <a:pPr marL="342900" indent="-342900">
              <a:spcBef>
                <a:spcPct val="20000"/>
              </a:spcBef>
              <a:buClr>
                <a:srgbClr val="0000CC"/>
              </a:buClr>
              <a:buFont typeface="Wingdings" pitchFamily="2" charset="2"/>
              <a:buChar char="n"/>
            </a:pPr>
            <a:endParaRPr lang="en-US" altLang="zh-CN" sz="2000" baseline="-25000">
              <a:ea typeface="宋体" charset="-122"/>
            </a:endParaRPr>
          </a:p>
          <a:p>
            <a:pPr marL="342900" indent="-342900">
              <a:spcBef>
                <a:spcPct val="20000"/>
              </a:spcBef>
              <a:buClr>
                <a:srgbClr val="0000CC"/>
              </a:buClr>
            </a:pPr>
            <a:endParaRPr lang="en-US" altLang="zh-CN" sz="2000" baseline="-25000">
              <a:ea typeface="宋体" charset="-122"/>
            </a:endParaRPr>
          </a:p>
          <a:p>
            <a:pPr marL="342900" indent="-342900">
              <a:spcBef>
                <a:spcPct val="20000"/>
              </a:spcBef>
              <a:buClr>
                <a:srgbClr val="0000CC"/>
              </a:buClr>
            </a:pPr>
            <a:endParaRPr lang="en-US" sz="2000">
              <a:solidFill>
                <a:srgbClr val="FF0000"/>
              </a:solidFill>
              <a:ea typeface="宋体" charset="-122"/>
            </a:endParaRPr>
          </a:p>
          <a:p>
            <a:pPr marL="342900" indent="-342900">
              <a:spcBef>
                <a:spcPct val="20000"/>
              </a:spcBef>
              <a:buClr>
                <a:srgbClr val="0000CC"/>
              </a:buClr>
              <a:buFont typeface="Wingdings" pitchFamily="2" charset="2"/>
              <a:buChar char="n"/>
            </a:pPr>
            <a:endParaRPr lang="en-US" sz="2000">
              <a:solidFill>
                <a:srgbClr val="FF0000"/>
              </a:solidFill>
              <a:ea typeface="宋体" charset="-122"/>
            </a:endParaRPr>
          </a:p>
          <a:p>
            <a:pPr marL="342900" indent="-342900">
              <a:spcBef>
                <a:spcPct val="20000"/>
              </a:spcBef>
              <a:buClr>
                <a:srgbClr val="0000CC"/>
              </a:buClr>
              <a:buFont typeface="Wingdings" pitchFamily="2" charset="2"/>
              <a:buChar char="n"/>
            </a:pPr>
            <a:endParaRPr lang="en-US" sz="2000">
              <a:solidFill>
                <a:srgbClr val="FF0000"/>
              </a:solidFill>
              <a:ea typeface="宋体" charset="-122"/>
            </a:endParaRPr>
          </a:p>
          <a:p>
            <a:pPr marL="342900" indent="-342900">
              <a:spcBef>
                <a:spcPct val="20000"/>
              </a:spcBef>
              <a:buClr>
                <a:srgbClr val="0000CC"/>
              </a:buClr>
              <a:buFont typeface="Wingdings" pitchFamily="2" charset="2"/>
              <a:buChar char="n"/>
            </a:pPr>
            <a:endParaRPr lang="en-US" sz="2000">
              <a:solidFill>
                <a:srgbClr val="FF0000"/>
              </a:solidFill>
              <a:ea typeface="宋体" charset="-122"/>
            </a:endParaRPr>
          </a:p>
          <a:p>
            <a:pPr marL="342900" indent="-342900">
              <a:spcBef>
                <a:spcPct val="20000"/>
              </a:spcBef>
              <a:buClr>
                <a:srgbClr val="0000CC"/>
              </a:buClr>
              <a:buFont typeface="Wingdings" pitchFamily="2" charset="2"/>
              <a:buChar char="n"/>
            </a:pPr>
            <a:endParaRPr lang="en-US" sz="2000">
              <a:solidFill>
                <a:srgbClr val="FF0000"/>
              </a:solidFill>
              <a:ea typeface="宋体" charset="-122"/>
            </a:endParaRPr>
          </a:p>
          <a:p>
            <a:pPr marL="342900" indent="-342900">
              <a:spcBef>
                <a:spcPct val="20000"/>
              </a:spcBef>
              <a:buClr>
                <a:srgbClr val="0000CC"/>
              </a:buClr>
              <a:buFont typeface="Wingdings" pitchFamily="2" charset="2"/>
              <a:buChar char="n"/>
            </a:pPr>
            <a:endParaRPr lang="en-US" sz="2000" baseline="-25000">
              <a:solidFill>
                <a:srgbClr val="FF0000"/>
              </a:solidFill>
              <a:ea typeface="宋体" charset="-122"/>
            </a:endParaRPr>
          </a:p>
          <a:p>
            <a:pPr marL="342900" indent="-342900">
              <a:spcBef>
                <a:spcPct val="20000"/>
              </a:spcBef>
              <a:buClr>
                <a:srgbClr val="0000CC"/>
              </a:buClr>
              <a:buFont typeface="Wingdings" pitchFamily="2" charset="2"/>
              <a:buChar char="n"/>
            </a:pPr>
            <a:endParaRPr lang="en-US" sz="2000" baseline="-25000">
              <a:solidFill>
                <a:srgbClr val="FF0000"/>
              </a:solidFill>
              <a:ea typeface="宋体" charset="-122"/>
            </a:endParaRPr>
          </a:p>
          <a:p>
            <a:pPr marL="342900" indent="-342900">
              <a:spcBef>
                <a:spcPct val="20000"/>
              </a:spcBef>
              <a:buClr>
                <a:srgbClr val="0000CC"/>
              </a:buClr>
            </a:pPr>
            <a:endParaRPr lang="en-US" sz="2000" baseline="-25000">
              <a:solidFill>
                <a:srgbClr val="FF0000"/>
              </a:solidFill>
              <a:ea typeface="宋体" charset="-122"/>
            </a:endParaRPr>
          </a:p>
          <a:p>
            <a:pPr marL="342900" indent="-342900">
              <a:spcBef>
                <a:spcPct val="20000"/>
              </a:spcBef>
              <a:buClr>
                <a:srgbClr val="0000CC"/>
              </a:buClr>
              <a:buFont typeface="Wingdings" pitchFamily="2" charset="2"/>
              <a:buChar char="n"/>
            </a:pPr>
            <a:endParaRPr lang="en-US" sz="2000">
              <a:solidFill>
                <a:srgbClr val="FF0000"/>
              </a:solidFill>
              <a:ea typeface="宋体" charset="-122"/>
            </a:endParaRPr>
          </a:p>
          <a:p>
            <a:pPr marL="342900" indent="-342900">
              <a:spcBef>
                <a:spcPct val="20000"/>
              </a:spcBef>
              <a:buClr>
                <a:srgbClr val="0000CC"/>
              </a:buClr>
              <a:buFont typeface="Wingdings" pitchFamily="2" charset="2"/>
              <a:buChar char="n"/>
            </a:pPr>
            <a:endParaRPr lang="en-US" sz="2000">
              <a:solidFill>
                <a:srgbClr val="FF0000"/>
              </a:solidFill>
              <a:ea typeface="宋体" charset="-122"/>
            </a:endParaRPr>
          </a:p>
          <a:p>
            <a:pPr marL="342900" indent="-342900">
              <a:spcBef>
                <a:spcPct val="20000"/>
              </a:spcBef>
              <a:buClr>
                <a:srgbClr val="0000CC"/>
              </a:buClr>
              <a:buFont typeface="Wingdings" pitchFamily="2" charset="2"/>
              <a:buChar char="n"/>
            </a:pPr>
            <a:endParaRPr lang="en-US" sz="2000">
              <a:solidFill>
                <a:srgbClr val="FF0000"/>
              </a:solidFill>
              <a:ea typeface="宋体" charset="-122"/>
            </a:endParaRPr>
          </a:p>
          <a:p>
            <a:pPr marL="342900" indent="-342900">
              <a:spcBef>
                <a:spcPct val="20000"/>
              </a:spcBef>
              <a:buClr>
                <a:srgbClr val="0000CC"/>
              </a:buClr>
              <a:buFont typeface="Wingdings" pitchFamily="2" charset="2"/>
              <a:buChar char="n"/>
            </a:pPr>
            <a:endParaRPr lang="en-US" sz="2000">
              <a:solidFill>
                <a:srgbClr val="FF0000"/>
              </a:solidFill>
              <a:ea typeface="宋体" charset="-122"/>
            </a:endParaRPr>
          </a:p>
          <a:p>
            <a:pPr marL="342900" indent="-342900">
              <a:spcBef>
                <a:spcPct val="20000"/>
              </a:spcBef>
              <a:buClr>
                <a:srgbClr val="0000CC"/>
              </a:buClr>
              <a:buFont typeface="Wingdings" pitchFamily="2" charset="2"/>
              <a:buChar char="n"/>
            </a:pPr>
            <a:endParaRPr lang="en-US" sz="2000">
              <a:solidFill>
                <a:srgbClr val="FF0000"/>
              </a:solidFill>
              <a:ea typeface="宋体" charset="-122"/>
            </a:endParaRPr>
          </a:p>
          <a:p>
            <a:pPr marL="342900" indent="-342900">
              <a:spcBef>
                <a:spcPct val="20000"/>
              </a:spcBef>
              <a:buClr>
                <a:srgbClr val="0000CC"/>
              </a:buClr>
              <a:buFont typeface="Wingdings" pitchFamily="2" charset="2"/>
              <a:buChar char="n"/>
            </a:pPr>
            <a:endParaRPr lang="en-US" sz="2000">
              <a:solidFill>
                <a:srgbClr val="FF0000"/>
              </a:solidFill>
              <a:ea typeface="宋体" charset="-122"/>
            </a:endParaRPr>
          </a:p>
          <a:p>
            <a:pPr marL="342900" indent="-342900">
              <a:spcBef>
                <a:spcPct val="20000"/>
              </a:spcBef>
              <a:buClr>
                <a:srgbClr val="0000CC"/>
              </a:buClr>
            </a:pPr>
            <a:endParaRPr lang="en-US" sz="2000"/>
          </a:p>
        </p:txBody>
      </p:sp>
      <p:sp>
        <p:nvSpPr>
          <p:cNvPr id="53253" name="Rectangle 26"/>
          <p:cNvSpPr>
            <a:spLocks noChangeArrowheads="1"/>
          </p:cNvSpPr>
          <p:nvPr/>
        </p:nvSpPr>
        <p:spPr bwMode="auto">
          <a:xfrm>
            <a:off x="304800" y="3200400"/>
            <a:ext cx="8763000" cy="533400"/>
          </a:xfrm>
          <a:prstGeom prst="rect">
            <a:avLst/>
          </a:prstGeom>
          <a:noFill/>
          <a:ln w="9525">
            <a:noFill/>
            <a:miter lim="800000"/>
            <a:headEnd/>
            <a:tailEnd/>
          </a:ln>
        </p:spPr>
        <p:txBody>
          <a:bodyPr/>
          <a:lstStyle/>
          <a:p>
            <a:pPr marL="342900" indent="-342900">
              <a:spcBef>
                <a:spcPct val="20000"/>
              </a:spcBef>
              <a:buClr>
                <a:srgbClr val="0000CC"/>
              </a:buClr>
            </a:pPr>
            <a:r>
              <a:rPr lang="en-US" altLang="zh-CN" sz="2000" b="1">
                <a:ea typeface="宋体" charset="-122"/>
              </a:rPr>
              <a:t>Primal variable updates</a:t>
            </a:r>
          </a:p>
          <a:p>
            <a:pPr marL="342900" indent="-342900">
              <a:spcBef>
                <a:spcPct val="20000"/>
              </a:spcBef>
              <a:buClr>
                <a:srgbClr val="0000CC"/>
              </a:buClr>
              <a:buFont typeface="Wingdings" pitchFamily="2" charset="2"/>
              <a:buChar char="n"/>
            </a:pPr>
            <a:endParaRPr lang="en-US" altLang="zh-CN" sz="2000" baseline="-25000">
              <a:ea typeface="宋体" charset="-122"/>
            </a:endParaRPr>
          </a:p>
          <a:p>
            <a:pPr marL="342900" indent="-342900">
              <a:spcBef>
                <a:spcPct val="20000"/>
              </a:spcBef>
              <a:buClr>
                <a:srgbClr val="0000CC"/>
              </a:buClr>
              <a:buFont typeface="Wingdings" pitchFamily="2" charset="2"/>
              <a:buChar char="n"/>
            </a:pPr>
            <a:endParaRPr lang="en-US" altLang="zh-CN" sz="2000" baseline="-25000">
              <a:ea typeface="宋体" charset="-122"/>
            </a:endParaRPr>
          </a:p>
          <a:p>
            <a:pPr marL="342900" indent="-342900">
              <a:spcBef>
                <a:spcPct val="20000"/>
              </a:spcBef>
              <a:buClr>
                <a:srgbClr val="0000CC"/>
              </a:buClr>
              <a:buFont typeface="Wingdings" pitchFamily="2" charset="2"/>
              <a:buChar char="n"/>
            </a:pPr>
            <a:endParaRPr lang="en-US" altLang="zh-CN" sz="2000" baseline="-25000">
              <a:ea typeface="宋体" charset="-122"/>
            </a:endParaRPr>
          </a:p>
          <a:p>
            <a:pPr marL="342900" indent="-342900">
              <a:spcBef>
                <a:spcPct val="20000"/>
              </a:spcBef>
              <a:buClr>
                <a:srgbClr val="0000CC"/>
              </a:buClr>
            </a:pPr>
            <a:endParaRPr lang="en-US" altLang="zh-CN" sz="2000" baseline="-25000">
              <a:ea typeface="宋体" charset="-122"/>
            </a:endParaRPr>
          </a:p>
          <a:p>
            <a:pPr marL="342900" indent="-342900">
              <a:spcBef>
                <a:spcPct val="20000"/>
              </a:spcBef>
              <a:buClr>
                <a:srgbClr val="0000CC"/>
              </a:buClr>
              <a:buFont typeface="Wingdings" pitchFamily="2" charset="2"/>
              <a:buChar char="n"/>
            </a:pPr>
            <a:endParaRPr lang="en-US" altLang="zh-CN" sz="2000" baseline="-25000">
              <a:ea typeface="宋体" charset="-122"/>
            </a:endParaRPr>
          </a:p>
          <a:p>
            <a:pPr marL="342900" indent="-342900">
              <a:spcBef>
                <a:spcPct val="20000"/>
              </a:spcBef>
              <a:buClr>
                <a:srgbClr val="0000CC"/>
              </a:buClr>
              <a:buFont typeface="Wingdings" pitchFamily="2" charset="2"/>
              <a:buChar char="n"/>
            </a:pPr>
            <a:endParaRPr lang="en-US" sz="2000">
              <a:solidFill>
                <a:srgbClr val="FF0000"/>
              </a:solidFill>
              <a:ea typeface="宋体" charset="-122"/>
            </a:endParaRPr>
          </a:p>
          <a:p>
            <a:pPr marL="342900" indent="-342900">
              <a:spcBef>
                <a:spcPct val="20000"/>
              </a:spcBef>
              <a:buClr>
                <a:srgbClr val="0000CC"/>
              </a:buClr>
              <a:buFont typeface="Wingdings" pitchFamily="2" charset="2"/>
              <a:buChar char="n"/>
            </a:pPr>
            <a:endParaRPr lang="en-US" sz="2000">
              <a:solidFill>
                <a:srgbClr val="FF0000"/>
              </a:solidFill>
              <a:ea typeface="宋体" charset="-122"/>
            </a:endParaRPr>
          </a:p>
          <a:p>
            <a:pPr marL="342900" indent="-342900">
              <a:spcBef>
                <a:spcPct val="20000"/>
              </a:spcBef>
              <a:buClr>
                <a:srgbClr val="0000CC"/>
              </a:buClr>
              <a:buFont typeface="Wingdings" pitchFamily="2" charset="2"/>
              <a:buChar char="n"/>
            </a:pPr>
            <a:endParaRPr lang="en-US" sz="2000">
              <a:solidFill>
                <a:srgbClr val="FF0000"/>
              </a:solidFill>
              <a:ea typeface="宋体" charset="-122"/>
            </a:endParaRPr>
          </a:p>
          <a:p>
            <a:pPr marL="342900" indent="-342900">
              <a:spcBef>
                <a:spcPct val="20000"/>
              </a:spcBef>
              <a:buClr>
                <a:srgbClr val="0000CC"/>
              </a:buClr>
            </a:pPr>
            <a:endParaRPr lang="en-US" sz="2000">
              <a:solidFill>
                <a:srgbClr val="FF0000"/>
              </a:solidFill>
              <a:ea typeface="宋体" charset="-122"/>
            </a:endParaRPr>
          </a:p>
          <a:p>
            <a:pPr marL="342900" indent="-342900">
              <a:spcBef>
                <a:spcPct val="20000"/>
              </a:spcBef>
              <a:buClr>
                <a:srgbClr val="0000CC"/>
              </a:buClr>
              <a:buFont typeface="Wingdings" pitchFamily="2" charset="2"/>
              <a:buChar char="n"/>
            </a:pPr>
            <a:endParaRPr lang="en-US" sz="2000" baseline="-25000">
              <a:solidFill>
                <a:srgbClr val="FF0000"/>
              </a:solidFill>
              <a:ea typeface="宋体" charset="-122"/>
            </a:endParaRPr>
          </a:p>
          <a:p>
            <a:pPr marL="342900" indent="-342900">
              <a:spcBef>
                <a:spcPct val="20000"/>
              </a:spcBef>
              <a:buClr>
                <a:srgbClr val="0000CC"/>
              </a:buClr>
              <a:buFont typeface="Wingdings" pitchFamily="2" charset="2"/>
              <a:buChar char="n"/>
            </a:pPr>
            <a:endParaRPr lang="en-US" sz="2000" baseline="-25000">
              <a:solidFill>
                <a:srgbClr val="FF0000"/>
              </a:solidFill>
              <a:ea typeface="宋体" charset="-122"/>
            </a:endParaRPr>
          </a:p>
          <a:p>
            <a:pPr marL="342900" indent="-342900">
              <a:spcBef>
                <a:spcPct val="20000"/>
              </a:spcBef>
              <a:buClr>
                <a:srgbClr val="0000CC"/>
              </a:buClr>
            </a:pPr>
            <a:endParaRPr lang="en-US" sz="2000" baseline="-25000">
              <a:solidFill>
                <a:srgbClr val="FF0000"/>
              </a:solidFill>
              <a:ea typeface="宋体" charset="-122"/>
            </a:endParaRPr>
          </a:p>
          <a:p>
            <a:pPr marL="342900" indent="-342900">
              <a:spcBef>
                <a:spcPct val="20000"/>
              </a:spcBef>
              <a:buClr>
                <a:srgbClr val="0000CC"/>
              </a:buClr>
              <a:buFont typeface="Wingdings" pitchFamily="2" charset="2"/>
              <a:buChar char="n"/>
            </a:pPr>
            <a:endParaRPr lang="en-US" sz="2000">
              <a:solidFill>
                <a:srgbClr val="FF0000"/>
              </a:solidFill>
              <a:ea typeface="宋体" charset="-122"/>
            </a:endParaRPr>
          </a:p>
          <a:p>
            <a:pPr marL="342900" indent="-342900">
              <a:spcBef>
                <a:spcPct val="20000"/>
              </a:spcBef>
              <a:buClr>
                <a:srgbClr val="0000CC"/>
              </a:buClr>
              <a:buFont typeface="Wingdings" pitchFamily="2" charset="2"/>
              <a:buChar char="n"/>
            </a:pPr>
            <a:endParaRPr lang="en-US" sz="2000">
              <a:solidFill>
                <a:srgbClr val="FF0000"/>
              </a:solidFill>
              <a:ea typeface="宋体" charset="-122"/>
            </a:endParaRPr>
          </a:p>
          <a:p>
            <a:pPr marL="342900" indent="-342900">
              <a:spcBef>
                <a:spcPct val="20000"/>
              </a:spcBef>
              <a:buClr>
                <a:srgbClr val="0000CC"/>
              </a:buClr>
              <a:buFont typeface="Wingdings" pitchFamily="2" charset="2"/>
              <a:buChar char="n"/>
            </a:pPr>
            <a:endParaRPr lang="en-US" sz="2000">
              <a:solidFill>
                <a:srgbClr val="FF0000"/>
              </a:solidFill>
              <a:ea typeface="宋体" charset="-122"/>
            </a:endParaRPr>
          </a:p>
          <a:p>
            <a:pPr marL="342900" indent="-342900">
              <a:spcBef>
                <a:spcPct val="20000"/>
              </a:spcBef>
              <a:buClr>
                <a:srgbClr val="0000CC"/>
              </a:buClr>
              <a:buFont typeface="Wingdings" pitchFamily="2" charset="2"/>
              <a:buChar char="n"/>
            </a:pPr>
            <a:endParaRPr lang="en-US" sz="2000">
              <a:solidFill>
                <a:srgbClr val="FF0000"/>
              </a:solidFill>
              <a:ea typeface="宋体" charset="-122"/>
            </a:endParaRPr>
          </a:p>
          <a:p>
            <a:pPr marL="342900" indent="-342900">
              <a:spcBef>
                <a:spcPct val="20000"/>
              </a:spcBef>
              <a:buClr>
                <a:srgbClr val="0000CC"/>
              </a:buClr>
              <a:buFont typeface="Wingdings" pitchFamily="2" charset="2"/>
              <a:buChar char="n"/>
            </a:pPr>
            <a:endParaRPr lang="en-US" sz="2000">
              <a:solidFill>
                <a:srgbClr val="FF0000"/>
              </a:solidFill>
              <a:ea typeface="宋体" charset="-122"/>
            </a:endParaRPr>
          </a:p>
          <a:p>
            <a:pPr marL="342900" indent="-342900">
              <a:spcBef>
                <a:spcPct val="20000"/>
              </a:spcBef>
              <a:buClr>
                <a:srgbClr val="0000CC"/>
              </a:buClr>
              <a:buFont typeface="Wingdings" pitchFamily="2" charset="2"/>
              <a:buChar char="n"/>
            </a:pPr>
            <a:endParaRPr lang="en-US" sz="2000">
              <a:solidFill>
                <a:srgbClr val="FF0000"/>
              </a:solidFill>
              <a:ea typeface="宋体" charset="-122"/>
            </a:endParaRPr>
          </a:p>
          <a:p>
            <a:pPr marL="342900" indent="-342900">
              <a:spcBef>
                <a:spcPct val="20000"/>
              </a:spcBef>
              <a:buClr>
                <a:srgbClr val="0000CC"/>
              </a:buClr>
            </a:pPr>
            <a:endParaRPr lang="en-US" sz="2000"/>
          </a:p>
        </p:txBody>
      </p:sp>
      <p:pic>
        <p:nvPicPr>
          <p:cNvPr id="53254" name="Picture 16" descr="addin_tmp.png"/>
          <p:cNvPicPr>
            <a:picLocks noChangeAspect="1"/>
          </p:cNvPicPr>
          <p:nvPr>
            <p:custDataLst>
              <p:tags r:id="rId1"/>
            </p:custDataLst>
          </p:nvPr>
        </p:nvPicPr>
        <p:blipFill>
          <a:blip r:embed="rId11"/>
          <a:srcRect/>
          <a:stretch>
            <a:fillRect/>
          </a:stretch>
        </p:blipFill>
        <p:spPr bwMode="auto">
          <a:xfrm>
            <a:off x="1371600" y="1752600"/>
            <a:ext cx="4318000" cy="255588"/>
          </a:xfrm>
          <a:prstGeom prst="rect">
            <a:avLst/>
          </a:prstGeom>
          <a:noFill/>
          <a:ln w="9525">
            <a:noFill/>
            <a:miter lim="800000"/>
            <a:headEnd/>
            <a:tailEnd/>
          </a:ln>
        </p:spPr>
      </p:pic>
      <p:pic>
        <p:nvPicPr>
          <p:cNvPr id="53255" name="Picture 17" descr="addin_tmp.png"/>
          <p:cNvPicPr>
            <a:picLocks noChangeAspect="1"/>
          </p:cNvPicPr>
          <p:nvPr>
            <p:custDataLst>
              <p:tags r:id="rId2"/>
            </p:custDataLst>
          </p:nvPr>
        </p:nvPicPr>
        <p:blipFill>
          <a:blip r:embed="rId12"/>
          <a:srcRect/>
          <a:stretch>
            <a:fillRect/>
          </a:stretch>
        </p:blipFill>
        <p:spPr bwMode="auto">
          <a:xfrm>
            <a:off x="1371600" y="2209800"/>
            <a:ext cx="5162550" cy="295275"/>
          </a:xfrm>
          <a:prstGeom prst="rect">
            <a:avLst/>
          </a:prstGeom>
          <a:noFill/>
          <a:ln w="9525">
            <a:noFill/>
            <a:miter lim="800000"/>
            <a:headEnd/>
            <a:tailEnd/>
          </a:ln>
        </p:spPr>
      </p:pic>
      <p:pic>
        <p:nvPicPr>
          <p:cNvPr id="53256" name="Picture 18" descr="addin_tmp.png"/>
          <p:cNvPicPr>
            <a:picLocks noChangeAspect="1"/>
          </p:cNvPicPr>
          <p:nvPr>
            <p:custDataLst>
              <p:tags r:id="rId3"/>
            </p:custDataLst>
          </p:nvPr>
        </p:nvPicPr>
        <p:blipFill>
          <a:blip r:embed="rId13"/>
          <a:srcRect/>
          <a:stretch>
            <a:fillRect/>
          </a:stretch>
        </p:blipFill>
        <p:spPr bwMode="auto">
          <a:xfrm>
            <a:off x="1381125" y="2667000"/>
            <a:ext cx="5132388" cy="295275"/>
          </a:xfrm>
          <a:prstGeom prst="rect">
            <a:avLst/>
          </a:prstGeom>
          <a:noFill/>
          <a:ln w="9525">
            <a:noFill/>
            <a:miter lim="800000"/>
            <a:headEnd/>
            <a:tailEnd/>
          </a:ln>
        </p:spPr>
      </p:pic>
      <p:pic>
        <p:nvPicPr>
          <p:cNvPr id="53257" name="Picture 19" descr="addin_tmp.png"/>
          <p:cNvPicPr>
            <a:picLocks noChangeAspect="1"/>
          </p:cNvPicPr>
          <p:nvPr>
            <p:custDataLst>
              <p:tags r:id="rId4"/>
            </p:custDataLst>
          </p:nvPr>
        </p:nvPicPr>
        <p:blipFill>
          <a:blip r:embed="rId14"/>
          <a:srcRect/>
          <a:stretch>
            <a:fillRect/>
          </a:stretch>
        </p:blipFill>
        <p:spPr bwMode="auto">
          <a:xfrm>
            <a:off x="381000" y="3811588"/>
            <a:ext cx="8305800" cy="311150"/>
          </a:xfrm>
          <a:prstGeom prst="rect">
            <a:avLst/>
          </a:prstGeom>
          <a:noFill/>
          <a:ln w="9525">
            <a:noFill/>
            <a:miter lim="800000"/>
            <a:headEnd/>
            <a:tailEnd/>
          </a:ln>
        </p:spPr>
      </p:pic>
      <p:pic>
        <p:nvPicPr>
          <p:cNvPr id="53258" name="Picture 20" descr="addin_tmp.png"/>
          <p:cNvPicPr>
            <a:picLocks noChangeAspect="1"/>
          </p:cNvPicPr>
          <p:nvPr>
            <p:custDataLst>
              <p:tags r:id="rId5"/>
            </p:custDataLst>
          </p:nvPr>
        </p:nvPicPr>
        <p:blipFill>
          <a:blip r:embed="rId15"/>
          <a:srcRect/>
          <a:stretch>
            <a:fillRect/>
          </a:stretch>
        </p:blipFill>
        <p:spPr bwMode="auto">
          <a:xfrm>
            <a:off x="1676400" y="4191000"/>
            <a:ext cx="3730625" cy="361950"/>
          </a:xfrm>
          <a:prstGeom prst="rect">
            <a:avLst/>
          </a:prstGeom>
          <a:noFill/>
          <a:ln w="9525">
            <a:noFill/>
            <a:miter lim="800000"/>
            <a:headEnd/>
            <a:tailEnd/>
          </a:ln>
        </p:spPr>
      </p:pic>
      <p:pic>
        <p:nvPicPr>
          <p:cNvPr id="53259" name="Picture 21" descr="addin_tmp.png"/>
          <p:cNvPicPr>
            <a:picLocks noChangeAspect="1"/>
          </p:cNvPicPr>
          <p:nvPr>
            <p:custDataLst>
              <p:tags r:id="rId6"/>
            </p:custDataLst>
          </p:nvPr>
        </p:nvPicPr>
        <p:blipFill>
          <a:blip r:embed="rId16"/>
          <a:srcRect/>
          <a:stretch>
            <a:fillRect/>
          </a:stretch>
        </p:blipFill>
        <p:spPr bwMode="auto">
          <a:xfrm>
            <a:off x="304800" y="4721225"/>
            <a:ext cx="8229600" cy="271463"/>
          </a:xfrm>
          <a:prstGeom prst="rect">
            <a:avLst/>
          </a:prstGeom>
          <a:noFill/>
          <a:ln w="9525">
            <a:noFill/>
            <a:miter lim="800000"/>
            <a:headEnd/>
            <a:tailEnd/>
          </a:ln>
        </p:spPr>
      </p:pic>
      <p:pic>
        <p:nvPicPr>
          <p:cNvPr id="53260" name="Picture 22" descr="addin_tmp.png"/>
          <p:cNvPicPr>
            <a:picLocks noChangeAspect="1"/>
          </p:cNvPicPr>
          <p:nvPr>
            <p:custDataLst>
              <p:tags r:id="rId7"/>
            </p:custDataLst>
          </p:nvPr>
        </p:nvPicPr>
        <p:blipFill>
          <a:blip r:embed="rId17"/>
          <a:srcRect/>
          <a:stretch>
            <a:fillRect/>
          </a:stretch>
        </p:blipFill>
        <p:spPr bwMode="auto">
          <a:xfrm>
            <a:off x="387350" y="5257800"/>
            <a:ext cx="7689850" cy="323850"/>
          </a:xfrm>
          <a:prstGeom prst="rect">
            <a:avLst/>
          </a:prstGeom>
          <a:noFill/>
          <a:ln w="9525">
            <a:noFill/>
            <a:miter lim="800000"/>
            <a:headEnd/>
            <a:tailEnd/>
          </a:ln>
        </p:spPr>
      </p:pic>
      <p:pic>
        <p:nvPicPr>
          <p:cNvPr id="53261" name="Picture 23" descr="addin_tmp.png"/>
          <p:cNvPicPr>
            <a:picLocks noChangeAspect="1"/>
          </p:cNvPicPr>
          <p:nvPr>
            <p:custDataLst>
              <p:tags r:id="rId8"/>
            </p:custDataLst>
          </p:nvPr>
        </p:nvPicPr>
        <p:blipFill>
          <a:blip r:embed="rId18"/>
          <a:srcRect/>
          <a:stretch>
            <a:fillRect/>
          </a:stretch>
        </p:blipFill>
        <p:spPr bwMode="auto">
          <a:xfrm>
            <a:off x="304800" y="5791200"/>
            <a:ext cx="8458200" cy="257175"/>
          </a:xfrm>
          <a:prstGeom prst="rect">
            <a:avLst/>
          </a:prstGeom>
          <a:noFill/>
          <a:ln w="9525">
            <a:noFill/>
            <a:miter lim="800000"/>
            <a:headEnd/>
            <a:tailEnd/>
          </a:ln>
        </p:spPr>
      </p:pic>
      <p:sp>
        <p:nvSpPr>
          <p:cNvPr id="53262" name="Rectangle 14"/>
          <p:cNvSpPr>
            <a:spLocks noChangeArrowheads="1"/>
          </p:cNvSpPr>
          <p:nvPr/>
        </p:nvSpPr>
        <p:spPr bwMode="auto">
          <a:xfrm>
            <a:off x="228600" y="1143000"/>
            <a:ext cx="8686800" cy="5105400"/>
          </a:xfrm>
          <a:prstGeom prst="rect">
            <a:avLst/>
          </a:prstGeom>
          <a:noFill/>
          <a:ln w="31750" algn="ctr">
            <a:solidFill>
              <a:srgbClr val="C00000"/>
            </a:solidFill>
            <a:round/>
            <a:headEnd/>
            <a:tailEnd/>
          </a:ln>
        </p:spPr>
        <p:txBody>
          <a:bodyPr/>
          <a:lstStyle/>
          <a:p>
            <a:pPr algn="ctr"/>
            <a:endParaRPr lang="en-US"/>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DEFAULTFONTSIZE" val="10"/>
  <p:tag name="DEFAULTWIDTH" val="458"/>
  <p:tag name="DEFAULTHEIGHT" val="329"/>
  <p:tag name="FIRSTMORTEZA@ELMWYOMFUVWZY556" val="4000"/>
</p:tagLst>
</file>

<file path=ppt/tags/tag10.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bbm}&#10;\usepackage{amssymb}&#10;&#10;\def \supp {\text{supp}}&#10;\def \Phiper {\Phi^{\bot}}&#10;\def \Omegaper {\Omega^{\bot}}&#10;&#10;&#10;&#10;\pagestyle{empty}&#10;\begin{document}&#10;&#10;$\bf{Y}$&#10;&#10;\end{document}"/>
  <p:tag name="IGUANATEXSIZE" val="20"/>
</p:tagLst>
</file>

<file path=ppt/tags/tag11.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bbm}&#10;\usepackage{amssymb}&#10;&#10;\def \supp {\text{supp}}&#10;\def \Phiper {\Phi^{\bot}}&#10;\def \Omegaper {\Omega^{\bot}}&#10;&#10;&#10;&#10;\pagestyle{empty}&#10;\begin{document}&#10;&#10;$\bf{R}$&#10;&#10;\end{document}"/>
  <p:tag name="IGUANATEXSIZE" val="20"/>
</p:tagLst>
</file>

<file path=ppt/tags/tag12.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bbm}&#10;\usepackage{amssymb}&#10;&#10;\def \supp {\text{supp}}&#10;\def \Phiper {\Phi^{\bot}}&#10;\def \Omegaper {\Omega^{\bot}}&#10;&#10;&#10;&#10;\pagestyle{empty}&#10;\begin{document}&#10;&#10;$\bf{X}$&#10;&#10;\end{document}"/>
  <p:tag name="IGUANATEXSIZE" val="20"/>
</p:tagLst>
</file>

<file path=ppt/tags/tag13.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bbm}&#10;\usepackage{amssymb}&#10;&#10;&#10;\pagestyle{empty}&#10;\begin{document}&#10;&#10;\begin{align}&#10;\min_{\{\bf{L},\bf{Q},\bf{A}\}}&amp; \sum_{n=1}^N\left\{\frac{1}{2}\|{\bf{Y}}_n&#10;- {\bf{L}}_n{\bf{Q}}' - {\bf{R}}_n{\bf{A}}\|_{F}^{2} +&#10;\frac{\lambda_{\ast}}{N}\|{\bf{L}}{\bf{Q}}'\|_{\ast}+\frac{\lambda_1}{N}\|{\bf{A}}\|_1\right\}\nonumber&#10;\end{align}&#10;&#10;\end{document}"/>
  <p:tag name="IGUANATEXSIZE" val="25"/>
</p:tagLst>
</file>

<file path=ppt/tags/tag14.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bbm}&#10;\usepackage{amssymb}&#10;&#10;&#10;&#10;\pagestyle{empty}&#10;\begin{document}&#10;&#10;\begin{equation}&#10;(\hat{\bf{A}},\hat{\bf{X}}_R)=\arg\min_{({\bf{X}}_R,{\bf{A}})} \frac{1}{2}\|{\bf{Y}} - {\bf{X}}_R - {\bf{R}}{\bf{A}}\|_{F}^{2} + \lambda_{*}\|{\bf{X}}_R\|_{*}+\lambda_1\|{\bf{A}}\|_1\nonumber&#10;\end{equation}&#10;&#10;\end{document}"/>
  <p:tag name="IGUANATEXSIZE" val="20"/>
</p:tagLst>
</file>

<file path=ppt/tags/tag15.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bbm}&#10;\usepackage{amssymb}&#10;&#10;&#10;\pagestyle{empty}&#10;\begin{document}&#10;&#10;$\in\mathcal{L}_{\text{out}}(n)$&#10;&#10;&#10;\end{document}"/>
  <p:tag name="IGUANATEXSIZE" val="25"/>
</p:tagLst>
</file>

<file path=ppt/tags/tag16.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bbm}&#10;\usepackage{amssymb}&#10;&#10;&#10;\pagestyle{empty}&#10;\begin{document}&#10;&#10;$\hat{\bf{A}}$&#10;&#10;&#10;\end{document}"/>
  <p:tag name="IGUANATEXSIZE" val="25"/>
</p:tagLst>
</file>

<file path=ppt/tags/tag17.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bbm}&#10;\usepackage{amssymb}&#10;&#10;&#10;&#10;\pagestyle{empty}&#10;\begin{document}&#10;&#10;\begin{equation}&#10;\|{\bf{X}}\|_*:=\min_{\{\bf{L},{\bf{Q}}\}}~~~ \frac{1}{2}\left\{\|{\bf{L}}\|_F^2+\|{\bf{Q}}\|_F^2 \right\},\quad&#10;\text{s. to}~~~ {\bf{X}}={\bf{L}}{\bf{Q}}' \nonumber&#10;\end{equation}&#10;&#10;\end{document}"/>
  <p:tag name="IGUANATEXSIZE" val="20"/>
</p:tagLst>
</file>

<file path=ppt/tags/tag18.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bbm}&#10;\usepackage{amssymb}&#10;&#10;&#10;&#10;\pagestyle{empty}&#10;\begin{document}&#10;&#10;$(\bar{\bf{L}},\bar{\bf{Q}},\bar{\bf{A}})$&#10;&#10;\end{document}"/>
  <p:tag name="IGUANATEXSIZE" val="20"/>
</p:tagLst>
</file>

<file path=ppt/tags/tag19.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bbm}&#10;\usepackage{amssymb}&#10;&#10;&#10;&#10;\pagestyle{empty}&#10;\begin{document}&#10;&#10;$\|\bf{Y}-\bar{\bf{L}}\bar{\bf{Q}}'-\bf{R}\bar{\bf{A}}\| \leq \lambda_*$&#10;&#10;&#10;\end{document}"/>
  <p:tag name="IGUANATEXSIZE" val="20"/>
</p:tagLst>
</file>

<file path=ppt/tags/tag2.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bbm}&#10;\usepackage{amssymb}&#10;&#10;&#10;&#10;\pagestyle{empty}&#10;\begin{document}&#10;&#10;\begin{equation}&#10;\bf{Y}=\bf{R} \left( \bf{X} + \bf{A} \right) + \bf{V} \nonumber&#10;\end{equation}&#10;&#10;\end{document}"/>
  <p:tag name="IGUANATEXSIZE" val="20"/>
</p:tagLst>
</file>

<file path=ppt/tags/tag20.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bbm}&#10;\usepackage{amssymb}&#10;&#10;&#10;&#10;\pagestyle{empty}&#10;\begin{document}&#10;&#10;$(\hat{\bf{X}}:=\bar{\bf{L}}\bar{\bf{Q}}',\hat{\bf{A}}:=\bar{\bf{A}})$&#10;&#10;&#10;\end{document}"/>
  <p:tag name="IGUANATEXSIZE" val="20"/>
</p:tagLst>
</file>

<file path=ppt/tags/tag21.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bbm}&#10;\usepackage{amssymb}&#10;&#10;&#10;&#10;\pagestyle{empty}&#10;\begin{document}&#10;&#10;\begin{align}&#10;\min_{\{{\bf{L}},{\bf{Q}},{\bf{A}}\}}&amp; \sum_{n=1}^N\left\{\frac{1}{2}\|{\bf{Y}}_n&#10;- {\bf{L}}_n{\bf{Q}}' - {\bf{R}}_n{\bf{A}}\|_{F}^{2} +&#10;\frac{\lambda_{*}}{2N}\left\{N\|{\bf{L}}_n\|_F^2 + \|{\bf{Q}}\|_F^2 \right\}+&#10;\frac{\lambda_1}{N}\|{\bf{A}}\|_1\right\} \nonumber&#10;\end{align}&#10;&#10;&#10;\end{document}"/>
  <p:tag name="IGUANATEXSIZE" val="20"/>
</p:tagLst>
</file>

<file path=ppt/tags/tag22.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bbm}&#10;\usepackage{amssymb}&#10;&#10;&#10;\def \cJ {\mathcal{J}}&#10;\def \cS {\mathcal{S}}&#10;\def \cN {\mathcal{N}}&#10;&#10;&#10;&#10;\pagestyle{empty}&#10;\begin{document}&#10;&#10;&#10;$\{{\bf{A}}_n,{\bf{B}}_n,{\bf{Q}}_n,{\bf{L}}_n\}$&#10;&#10;\end{document}"/>
  <p:tag name="IGUANATEXSIZE" val="20"/>
</p:tagLst>
</file>

<file path=ppt/tags/tag23.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bbm}&#10;\usepackage{amssymb}&#10;&#10;&#10;\def \cJ {\mathcal{J}}&#10;\def \cS {\mathcal{S}}&#10;\def \cN {\mathcal{N}}&#10;&#10;&#10;&#10;\pagestyle{empty}&#10;\begin{document}&#10;&#10;&#10;$\{{\bf{A}}_n[k],{\bf{Q}}_n[k]\}$&#10;&#10;\end{document}"/>
  <p:tag name="IGUANATEXSIZE" val="20"/>
</p:tagLst>
</file>

<file path=ppt/tags/tag24.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bbm}&#10;\usepackage{amssymb}&#10;&#10;&#10;\def \cJ {\mathcal{J}}&#10;&#10;&#10;\pagestyle{empty}&#10;\begin{document}&#10;&#10;&#10;&#10;\begin{align}&#10;\min_{\{{\bf{L}},{\bf{Q}}_n,{\bf{A}}_n,{\bf{B}}_n\}}&amp;&#10;\sum_{n=1}^N\left\{\frac{1}{2}\|{\bf{Y}}_n&#10;- {\bf{L}}_n{\bf{Q}}_n' - {\bf{R}}_n{\bf{B}}_n\|_{F}^{2} +&#10;\frac{\lambda_{*}}{2N}\left\{N\|{\bf{L}}_n\|_F^2 + \|{\bf{Q}}_n\|_F^2 \right\}+&#10;\frac{\lambda_1}{N}\|{\bf{A}}_n\|_1\right\} \nonumber\\&#10;\text{s. to} &amp;\quad {\bf{B}}_n = {\bf{A}}_n,\quad n\in\mathcal{N}\nonumber\\&#10;&amp;\quad {\bf{Q}}_n = {\bf{Q}}_m,\:\quad {\bf{A}}_n = {\bf{A}}_m, \quad&#10;m\in\cJ_n,\:n\in\mathcal{N}\nonumber&#10;\end{align}&#10;&#10;\end{document}"/>
  <p:tag name="IGUANATEXSIZE" val="20"/>
</p:tagLst>
</file>

<file path=ppt/tags/tag25.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bbm}&#10;\usepackage{amssymb}&#10;&#10;&#10;\def \cJ {\mathcal{J}}&#10;&#10;&#10;\pagestyle{empty}&#10;\begin{document}&#10;&#10;&#10;&#10;${\bf{M}}_n[k]={\bf{M}}_n[k-1]+c({\bf{B}}_n[k]-{\bf{A}}_n[k])$&#10;&#10;&#10;\end{document}"/>
  <p:tag name="IGUANATEXSIZE" val="20"/>
</p:tagLst>
</file>

<file path=ppt/tags/tag26.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bbm}&#10;\usepackage{amssymb}&#10;&#10;&#10;\def \cJ {\mathcal{J}}&#10;&#10;&#10;\pagestyle{empty}&#10;\begin{document}&#10;&#10;&#10;&#10;${\bf{O}}_n[k]={\bf{O}}_n[k-1]+c\sum_{m\in\cJ_n}({\bf{Q}}_n[k]-{\bf{Q}}_m[k])$&#10;&#10;\end{document}"/>
  <p:tag name="IGUANATEXSIZE" val="20"/>
</p:tagLst>
</file>

<file path=ppt/tags/tag27.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bbm}&#10;\usepackage{amssymb}&#10;&#10;&#10;\def \cJ {\mathcal{J}}&#10;&#10;&#10;\pagestyle{empty}&#10;\begin{document}&#10;&#10;&#10;&#10;${\bf{P}}_n[k]={\bf{P}}_n[k-1] + c\sum_{m\in\cJ_n}({\bf{A}}_n[k]-{\bf{A}}_m[k])$&#10;&#10;&#10;\end{document}"/>
  <p:tag name="IGUANATEXSIZE" val="20"/>
</p:tagLst>
</file>

<file path=ppt/tags/tag28.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bbm}&#10;\usepackage{amssymb}&#10;&#10;&#10;\def \cJ {\mathcal{J}}&#10;&#10;&#10;\pagestyle{empty}&#10;\begin{document}&#10;&#10;&#10;&#10;${\bf{Q}}_n[k+1]=\left\{{\bf{Y}}_n'{\bf{L}}_n[k]-{\bf{B}}_n'[k]{\bf{R}}_n'{\bf{L}}_n[k]-{\bf{O}}_n[k]+&#10;c\sum_{m\in\cJ_n}({\bf{Q}}_n[k]+{\bf{Q}}_m[k])\right\}$&#10;&#10;%$\left[\bf{L}_n'[k]\bf{L}_n[k]+(\lambda_*/N+2c)\bf{I}_\rho\right]^{-1}$&#10;&#10;\end{document}"/>
  <p:tag name="IGUANATEXSIZE" val="20"/>
</p:tagLst>
</file>

<file path=ppt/tags/tag29.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bbm}&#10;\usepackage{amssymb}&#10;&#10;&#10;\def \cJ {\mathcal{J}}&#10;&#10;&#10;\pagestyle{empty}&#10;\begin{document}&#10;&#10;&#10;$\times \left[{\bf{L}}_n'[k]{\bf{L}}_n[k]+(\lambda_*/N+2c){\bf{I}}_\rho\right]^{-1}$&#10;&#10;\end{document}"/>
  <p:tag name="IGUANATEXSIZE" val="20"/>
</p:tagLst>
</file>

<file path=ppt/tags/tag3.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begin{equation}&#10;y_{l,t}=\sum_{f\in\cal{F}}r_{l,f}(x_{f,t}+a_{f,t}) + v_{l,t}\nonumber&#10;\end{equation}&#10;&#10;\end{document}"/>
  <p:tag name="IGUANATEXSIZE" val="20"/>
</p:tagLst>
</file>

<file path=ppt/tags/tag30.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bbm}&#10;\usepackage{amssymb}&#10;&#10;&#10;\def \cJ {\mathcal{J}}&#10;\def \cS {\mathcal{S}}&#10;&#10;&#10;&#10;\pagestyle{empty}&#10;\begin{document}&#10;&#10;&#10;${\bf{A}}_n[k+1]=[c(1+2|\cJ_n|)]^{-1} \cS_{\lambda_1/N}&#10;\left({\bf{M}}_n[k]+c{\bf{B}}_n[k]-{\bf{P}}_n[k]+c\sum_{m\in\cJ_m}({\bf{A}}_n[k]+{\bf{A}}_m[k])\right)$&#10;&#10;\end{document}"/>
  <p:tag name="IGUANATEXSIZE" val="20"/>
</p:tagLst>
</file>

<file path=ppt/tags/tag31.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bbm}&#10;\usepackage{amssymb}&#10;&#10;&#10;\def \cJ {\mathcal{J}}&#10;\def \cS {\mathcal{S}}&#10;&#10;&#10;&#10;\pagestyle{empty}&#10;\begin{document}&#10;&#10;&#10;${\bf{L}}_n[k+1]=\left({\bf{Y}}_n-{\bf{R}}_n{\bf{B}}_n[k]\right){\bf{Q}}_n[k+1]\left[{\bf{Q}}^\prime_n[k+1]&#10;{\bf{Q}}_n[k+1]+\lambda_*{\bf{I}}_\rho\right]^{-1}$&#10;&#10;&#10;\end{document}"/>
  <p:tag name="IGUANATEXSIZE" val="20"/>
</p:tagLst>
</file>

<file path=ppt/tags/tag32.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bbm}&#10;\usepackage{amssymb}&#10;&#10;&#10;\def \cJ {\mathcal{J}}&#10;\def \cS {\mathcal{S}}&#10;&#10;&#10;&#10;\pagestyle{empty}&#10;\begin{document}&#10;&#10;&#10;${\bf{B}}_n[k+1]=[{\bf{R}}_n' {\bf{R}}_n + c{\bf{I}}_F]^{-1}\left\{{\bf{R}}_n'({\bf{Y}}_n -&#10;{\bf{L}}_n[k+1] {\bf{Q}}_n'[k+1]) - {\bf{M}}_n[k]+ c{\bf{A}}_n[k+1] \right\}$&#10;&#10;\end{document}"/>
  <p:tag name="IGUANATEXSIZE" val="20"/>
</p:tagLst>
</file>

<file path=ppt/tags/tag33.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bbm}&#10;\usepackage{amssymb}&#10;&#10;&#10;\def \cJ {\mathcal{J}}&#10;\def \cS {\mathcal{S}}&#10;&#10;&#10;&#10;\pagestyle{empty}&#10;\begin{document}&#10;&#10;&#10;$\mathbf{B}_n[k+1]=[\mathbf{R}_n' \mathbf{R}_n + c\mathbf{I}_F]^{-1}\left\{\mathbf{R}_n'(\mathbf{Y}_n -&#10;\mathbf{L}_n[k+1] \mathbf{Q}_n'[k+1]) - \mathbf{M}_n[k]+ c\mathbf{A}_n[k+1] \right\}$&#10;&#10;\end{document}"/>
  <p:tag name="IGUANATEXSIZE" val="20"/>
</p:tagLst>
</file>

<file path=ppt/tags/tag34.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bbm}&#10;\usepackage{amssymb}&#10;&#10;&#10;\def \cJ {\mathcal{J}}&#10;\def \cS {\mathcal{S}}&#10;&#10;&#10;&#10;\pagestyle{empty}&#10;\begin{document}&#10;&#10;&#10;$\mathbf{A}_n[k+1]=[c(1+2|\cJ_n|)]^{-1} \cS_{\lambda_1/N}&#10;\left(\mathbf{M}_n[k]+c\mathbf{B}_n[k]-\mathbf{P}_n[k]+c\sum_{m\in\cJ_m}(\mathbf{A}_n[k]+\mathbf{A}_m[k])\right)$&#10;&#10;\end{document}"/>
  <p:tag name="IGUANATEXSIZE" val="20"/>
</p:tagLst>
</file>

<file path=ppt/tags/tag35.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bbm}&#10;\usepackage{amssymb}&#10;&#10;&#10;\def \cJ {\mathcal{J}}&#10;\def \cS {\mathcal{S}}&#10;\def \cN {\mathcal{N}}&#10;&#10;&#10;&#10;\pagestyle{empty}&#10;\begin{document}&#10;&#10;&#10;$\{{\bf{Q}}_n[k],{\bf{L}}_n[k],{\bf{A}}_n[k]\}_{n\in\cN}$&#10;&#10;\end{document}"/>
  <p:tag name="IGUANATEXSIZE" val="20"/>
</p:tagLst>
</file>

<file path=ppt/tags/tag36.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bbm}&#10;\usepackage{amssymb}&#10;&#10;&#10;\def \cJ {\mathcal{J}}&#10;\def \cS {\mathcal{S}}&#10;\def \cN {\mathcal{N}}&#10;&#10;&#10;&#10;\pagestyle{empty}&#10;\begin{document}&#10;&#10;&#10;$\{\bar{\bf{Q}}_n,\bar{\bf{L}}_n,\bar{\bf{A}}_n\}_{n\in\cN}$&#10;&#10;&#10;\end{document}"/>
  <p:tag name="IGUANATEXSIZE" val="20"/>
</p:tagLst>
</file>

<file path=ppt/tags/tag37.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bbm}&#10;\usepackage{amssymb}&#10;&#10;&#10;\def \cJ {\mathcal{J}}&#10;\def \cS {\mathcal{S}}&#10;\def \cN {\mathcal{N}}&#10;&#10;&#10;&#10;\pagestyle{empty}&#10;\begin{document}&#10;&#10;&#10;$(\hat{\bf{X}}_R,\hat{\bf{A}})$&#10;&#10;\end{document}"/>
  <p:tag name="IGUANATEXSIZE" val="20"/>
</p:tagLst>
</file>

<file path=ppt/tags/tag38.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bbm}&#10;\usepackage{amssymb}&#10;&#10;&#10;\def \cJ {\mathcal{J}}&#10;&#10;&#10;\pagestyle{empty}&#10;\begin{document}&#10;&#10;&#10;&#10;\begin{align}&#10;\|{\bf{Y}}-\bar{\bf{L}}\bar{\bf{Q}}_1'-{\bf{R}}\bar{\bf{A}}_1\| \leq&#10;\lambda_{\ast} \nonumber&#10;\end{align}&#10;&#10;\end{document}"/>
  <p:tag name="IGUANATEXSIZE" val="20"/>
</p:tagLst>
</file>

<file path=ppt/tags/tag39.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bbm}&#10;\usepackage{amssymb}&#10;&#10;&#10;\def \cJ {\mathcal{J}}&#10;\def \cS {\mathcal{S}}&#10;\def \cN {\mathcal{N}}&#10;&#10;&#10;&#10;\pagestyle{empty}&#10;\begin{document}&#10;&#10;&#10;$\bar{\bf{Q}}_i=\bar{\bf{Q}}_j$,~$\bar{\bf{A}}_i=\bar{\bf{A}}_j=\bar{\bf{A}},~\forall i,j\in\cN$&#10;\end{document}"/>
  <p:tag name="IGUANATEXSIZE" val="20"/>
</p:tagLst>
</file>

<file path=ppt/tags/tag4.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bbm}&#10;\usepackage{amssymb}&#10;&#10;&#10;&#10;\pagestyle{empty}&#10;\begin{document}&#10;&#10;\begin{equation}&#10;\bf{Y}=\bf{R} \left( \bf{X} + \bf{A} \right) + \bf{V} \nonumber&#10;\end{equation}&#10;&#10;\end{document}"/>
  <p:tag name="IGUANATEXSIZE" val="20"/>
</p:tagLst>
</file>

<file path=ppt/tags/tag40.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bbm}&#10;\usepackage{amssymb}&#10;&#10;&#10;\def \cJ {\mathcal{J}}&#10;\def \cS {\mathcal{S}}&#10;\def \cN {\mathcal{N}}&#10;&#10;&#10;&#10;\pagestyle{empty}&#10;\begin{document}&#10;&#10;&#10;$\hat{\bf{A}} = \bar{\bf{A}}$ {\rm and}&#10;$\hat{\bf{X}}_R = \bar{\bf{L}}\bar{\bf{Q}}_1'$&#10;&#10;\end{document}"/>
  <p:tag name="IGUANATEXSIZE" val="20"/>
</p:tagLst>
</file>

<file path=ppt/tags/tag41.xml><?xml version="1.0" encoding="utf-8"?>
<p:tagLst xmlns:a="http://schemas.openxmlformats.org/drawingml/2006/main" xmlns:r="http://schemas.openxmlformats.org/officeDocument/2006/relationships" xmlns:p="http://schemas.openxmlformats.org/presentationml/2006/main">
  <p:tag name="TIMING" val="|0.3"/>
</p:tagLst>
</file>

<file path=ppt/tags/tag5.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bbm}&#10;\usepackage{amssymb}&#10;&#10;&#10;&#10;\pagestyle{empty}&#10;\begin{document}&#10;&#10;\begin{equation}&#10;(\hat{\bf{X}}_R,\hat{\bf{A}})=\arg\min_{({\bf{X}}_R,{\bf{A}})} \frac{1}{2}\|{\bf{Y}} - {\bf{X}}_R - {\bf{R}}{\bf{A}}\|_{F}^{2} + \lambda_{\ast}\|{\bf{X}}_R\|_{\ast} + \lambda_1\|{\bf{A}}\|_1\nonumber&#10;\end{equation}&#10;&#10;\end{document}"/>
  <p:tag name="IGUANATEXSIZE" val="20"/>
</p:tagLst>
</file>

<file path=ppt/tags/tag6.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bbm}&#10;\usepackage{amssymb}&#10;&#10;&#10;\def \cJ {\mathcal{J}}&#10;\def \cS {\mathcal{S}}&#10;\def \cN {\mathcal{N}}&#10;&#10;&#10;&#10;\pagestyle{empty}&#10;\begin{document}&#10;&#10;&#10;$\sum_{i}\sigma_i({\bf{X}}_R)$&#10;&#10;\end{document}"/>
  <p:tag name="IGUANATEXSIZE" val="20"/>
</p:tagLst>
</file>

<file path=ppt/tags/tag7.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bbm}&#10;\usepackage{amssymb}&#10;&#10;&#10;\def \cJ {\mathcal{J}}&#10;\def \cS {\mathcal{S}}&#10;\def \cN {\mathcal{N}}&#10;&#10;&#10;&#10;\pagestyle{empty}&#10;\begin{document}&#10;&#10;&#10;$\sum_{i,j}|a_{i,j}|$&#10;&#10;\end{document}"/>
  <p:tag name="IGUANATEXSIZE" val="20"/>
</p:tagLst>
</file>

<file path=ppt/tags/tag8.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bbm}&#10;\usepackage{amssymb}&#10;&#10;&#10;&#10;\pagestyle{empty}&#10;\begin{document}&#10;&#10;\begin{equation}&#10;{\bf{Y}} = \underbrace{ {\bf{R}} {\bf{X}} }_{:={\bf{X}}_R} + {\bf{R}}{\bf{A}} + \bf{V} \nonumber&#10;\end{equation}&#10;&#10;\end{document}"/>
  <p:tag name="IGUANATEXSIZE" val="20"/>
</p:tagLst>
</file>

<file path=ppt/tags/tag9.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bbm}&#10;\usepackage{amssymb}&#10;&#10;\def \supp {\text{supp}}&#10;\def \Phiper {\Phi^{\bot}}&#10;\def \Omegaper {\Omega^{\bot}}&#10;&#10;&#10;&#10;\pagestyle{empty}&#10;\begin{document}&#10;&#10;$\bf{A}$&#10;&#10;\end{document}"/>
  <p:tag name="IGUANATEXSIZE" val="20"/>
</p:tagLst>
</file>

<file path=ppt/theme/theme1.xml><?xml version="1.0" encoding="utf-8"?>
<a:theme xmlns:a="http://schemas.openxmlformats.org/drawingml/2006/main" name="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Arial"/>
        <a:ea typeface=""/>
        <a:cs typeface=""/>
      </a:majorFont>
      <a:minorFont>
        <a:latin typeface="cmbx10"/>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9050" cap="flat" cmpd="sng" algn="ctr">
          <a:solidFill>
            <a:srgbClr val="FF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cmbx10" pitchFamily="34" charset="0"/>
          </a:defRPr>
        </a:defPPr>
      </a:lstStyle>
    </a:spDef>
    <a:lnDef>
      <a:spPr bwMode="auto">
        <a:xfrm>
          <a:off x="0" y="0"/>
          <a:ext cx="1" cy="1"/>
        </a:xfrm>
        <a:custGeom>
          <a:avLst/>
          <a:gdLst/>
          <a:ahLst/>
          <a:cxnLst/>
          <a:rect l="0" t="0" r="0" b="0"/>
          <a:pathLst/>
        </a:custGeom>
        <a:noFill/>
        <a:ln w="19050" cap="flat" cmpd="sng" algn="ctr">
          <a:solidFill>
            <a:srgbClr val="FF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cmbx10" pitchFamily="34" charset="0"/>
          </a:defRPr>
        </a:defPPr>
      </a:lstStyle>
    </a:lnDef>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35131</TotalTime>
  <Words>777</Words>
  <Application>Microsoft Macintosh PowerPoint</Application>
  <PresentationFormat>Letter Paper (8.5x11 in)</PresentationFormat>
  <Paragraphs>286</Paragraphs>
  <Slides>14</Slides>
  <Notes>13</Notes>
  <HiddenSlides>0</HiddenSlides>
  <MMClips>0</MMClips>
  <ScaleCrop>false</ScaleCrop>
  <HeadingPairs>
    <vt:vector size="6" baseType="variant">
      <vt:variant>
        <vt:lpstr>Fonts Used</vt:lpstr>
      </vt:variant>
      <vt:variant>
        <vt:i4>7</vt:i4>
      </vt:variant>
      <vt:variant>
        <vt:lpstr>Design Template</vt:lpstr>
      </vt:variant>
      <vt:variant>
        <vt:i4>2</vt:i4>
      </vt:variant>
      <vt:variant>
        <vt:lpstr>Slide Titles</vt:lpstr>
      </vt:variant>
      <vt:variant>
        <vt:i4>14</vt:i4>
      </vt:variant>
    </vt:vector>
  </HeadingPairs>
  <TitlesOfParts>
    <vt:vector size="23" baseType="lpstr">
      <vt:lpstr>cmbx10</vt:lpstr>
      <vt:lpstr>Arial</vt:lpstr>
      <vt:lpstr>Wingdings</vt:lpstr>
      <vt:lpstr>Garamond</vt:lpstr>
      <vt:lpstr>宋体</vt:lpstr>
      <vt:lpstr>Helvetica</vt:lpstr>
      <vt:lpstr>Times New Roman</vt:lpstr>
      <vt:lpstr>Edge</vt:lpstr>
      <vt:lpstr>Edge</vt:lpstr>
      <vt:lpstr>Unveiling Anomalies in Large-scale Networks via Sparsity and Low Rank</vt:lpstr>
      <vt:lpstr>Context</vt:lpstr>
      <vt:lpstr>Model</vt:lpstr>
      <vt:lpstr>Slide 4</vt:lpstr>
      <vt:lpstr>Objective and criterion</vt:lpstr>
      <vt:lpstr>Distributed approach </vt:lpstr>
      <vt:lpstr>Separable regularization  </vt:lpstr>
      <vt:lpstr>Distributed algorithm</vt:lpstr>
      <vt:lpstr>Distributed iterations</vt:lpstr>
      <vt:lpstr>Attractive features</vt:lpstr>
      <vt:lpstr>Optimality</vt:lpstr>
      <vt:lpstr>Synthetic data</vt:lpstr>
      <vt:lpstr>Real data</vt:lpstr>
      <vt:lpstr>Concluding summary</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morteza</dc:creator>
  <cp:lastModifiedBy>Gonzalo Mateos</cp:lastModifiedBy>
  <cp:revision>978</cp:revision>
  <cp:lastPrinted>1601-01-01T00:00:00Z</cp:lastPrinted>
  <dcterms:created xsi:type="dcterms:W3CDTF">1601-01-01T00:00:00Z</dcterms:created>
  <dcterms:modified xsi:type="dcterms:W3CDTF">2012-04-26T23:08:15Z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