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4" r:id="rId4"/>
    <p:sldId id="258" r:id="rId5"/>
    <p:sldId id="261" r:id="rId6"/>
    <p:sldId id="259" r:id="rId7"/>
    <p:sldId id="265" r:id="rId8"/>
    <p:sldId id="262" r:id="rId9"/>
    <p:sldId id="263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6"/>
  </p:normalViewPr>
  <p:slideViewPr>
    <p:cSldViewPr snapToGrid="0" snapToObjects="1">
      <p:cViewPr varScale="1">
        <p:scale>
          <a:sx n="102" d="100"/>
          <a:sy n="102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266CF-DCBC-B141-9E88-7DA1BB730A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E9187-5A26-564D-8168-EFA15A1859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6D1F7-4681-F645-9699-BF7DCE5D6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0657-9AAA-3C4D-ADCB-A22478040372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ECD97-2624-4744-BA53-7050178DC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1DB9A-2DD4-AC4E-BAFA-A1D8E333E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B2B2-DA6D-D542-AAC3-9ED470306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6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D1851-C65E-F54F-89D8-9D9503A53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9EA87-B58C-334B-9CAD-F14D74009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0659A-09FF-F14D-B9B4-6DFD10983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0657-9AAA-3C4D-ADCB-A22478040372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24502-8696-E148-860C-5C99BDA68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99545-BFBC-3144-9D3C-7AE2C876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B2B2-DA6D-D542-AAC3-9ED470306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84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A5769-CE7A-6A46-93C2-47017EAB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E156B3-FFB6-CC46-ADEF-A5846260D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AC72F-C45E-E744-94D3-132C10368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0657-9AAA-3C4D-ADCB-A22478040372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5CA6-B4DE-B44E-88FB-49BF98CF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DD194-7EFB-624D-AC53-09C8863AC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B2B2-DA6D-D542-AAC3-9ED470306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482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204E5-4258-E345-94EA-9EB42B0CF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600BD-2A55-054B-AF5D-C56AC2240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4B21E1-6C52-354F-83C4-E1E284107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2FEC9F-9C51-7842-AE09-61F75C6D1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0657-9AAA-3C4D-ADCB-A22478040372}" type="datetimeFigureOut">
              <a:rPr lang="en-US" smtClean="0"/>
              <a:t>5/6/20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93741-0B38-0046-A569-1060EF66E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04CA6-2BE4-9340-BDDB-3BEFDB21F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B2B2-DA6D-D542-AAC3-9ED470306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248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0A216-513B-3347-81BF-9F5614D5C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24A50-7736-6E41-B147-F853A68FA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1E1486-349D-E945-AF50-06551119F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CCFC6-8167-B040-9E44-41C93E144C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2B4141-5ED6-044D-B926-46C6015231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B32925-9CA6-B741-A636-5EEF82170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0657-9AAA-3C4D-ADCB-A22478040372}" type="datetimeFigureOut">
              <a:rPr lang="en-US" smtClean="0"/>
              <a:t>5/6/20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81297C-624E-624C-879A-8CE41FB89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CB12A8-E632-0F47-87AA-0EC677224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B2B2-DA6D-D542-AAC3-9ED470306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2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6CDF-0B38-E049-B6E9-9D501DF81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030323-39FB-7941-9AF7-47B0F3CF4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0657-9AAA-3C4D-ADCB-A22478040372}" type="datetimeFigureOut">
              <a:rPr lang="en-US" smtClean="0"/>
              <a:t>5/6/20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D0C763-22DC-1345-865D-5F2F0307D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DDF0D0-AB3B-8940-BD4E-2BFC6E987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B2B2-DA6D-D542-AAC3-9ED470306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09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89A1D4-5F73-D24F-94A6-03B24EE03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0657-9AAA-3C4D-ADCB-A22478040372}" type="datetimeFigureOut">
              <a:rPr lang="en-US" smtClean="0"/>
              <a:t>5/6/20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D40B8-DE7D-474E-A64F-F1BA06C9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AA68CA-4571-BF4A-9CE1-89A7E8ECD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B2B2-DA6D-D542-AAC3-9ED470306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9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F2C21-1339-9247-81EC-4B029A500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3B04F-2D9F-0249-AF85-16CFFA53D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7FA90-B8BC-C74C-929A-4FD4A815A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6E3116-AF38-9447-9B57-E5316D6DF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0657-9AAA-3C4D-ADCB-A22478040372}" type="datetimeFigureOut">
              <a:rPr lang="en-US" smtClean="0"/>
              <a:t>5/6/20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714540-F6A9-B94F-BF8D-AF3E1A67F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E816C-A6FA-BC49-A404-12976465D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B2B2-DA6D-D542-AAC3-9ED470306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635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E1D5B-59D7-8348-B55F-A6573F8B4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81E7EB-2F38-6244-A75A-9DBE51EC86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F9244-64BC-534A-A4E3-565C25BAF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8DA1D-0F5C-BE45-9A21-8C33C8C86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0657-9AAA-3C4D-ADCB-A22478040372}" type="datetimeFigureOut">
              <a:rPr lang="en-US" smtClean="0"/>
              <a:t>5/6/20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9633DB-17C9-0540-9C67-6A5844E30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952EE-EBC9-5A4D-BCF1-62B8E5D16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B2B2-DA6D-D542-AAC3-9ED470306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22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1EA98-5164-4947-83F3-51671CD8E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2E549-C61E-684F-8351-CE11B54F3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64E84-D611-A645-8076-D3A31DC57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0657-9AAA-3C4D-ADCB-A22478040372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46F93-4862-A442-8174-7DCB7F55D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51C82-72D8-5549-89B3-DB0C16DB2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B2B2-DA6D-D542-AAC3-9ED470306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33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A665F4-A567-DC40-B0EF-D287EDD4E3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3669DB-F5D2-6C45-9954-8555AB61C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BFED9-B09F-804F-9024-5C3C536C2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0657-9AAA-3C4D-ADCB-A22478040372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8426E-4D4B-AC42-BF94-BE1133180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B9A48-8464-B94A-BDB5-BC80660C6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2B2B2-DA6D-D542-AAC3-9ED470306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26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0460F6-2F6A-E949-814E-D7FBF0EFB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E53443-AECA-4A4B-A646-0DED0C2B4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EC5070-DA28-3D48-89A0-A111DE3D44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80657-9AAA-3C4D-ADCB-A22478040372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D0D3B-7AA9-3448-8B38-1DB75258C5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0A21F-7482-C345-96A0-BAA84E0838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2B2B2-DA6D-D542-AAC3-9ED470306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5CFB4-FE5E-1040-AC08-3D70BB749D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MIDI Harmonizer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1391B-67C0-304B-BDFA-217CBDBDF0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Gavin Baker</a:t>
            </a:r>
          </a:p>
        </p:txBody>
      </p:sp>
    </p:spTree>
    <p:extLst>
      <p:ext uri="{BB962C8B-B14F-4D97-AF65-F5344CB8AC3E}">
        <p14:creationId xmlns:p14="http://schemas.microsoft.com/office/powerpoint/2010/main" val="1307517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A21B4-6E5A-2142-927E-C19C605E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6F9C0-6779-4D45-91FF-088025663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Classical Vocoder</a:t>
            </a:r>
          </a:p>
          <a:p>
            <a:r>
              <a:rPr lang="en-US" dirty="0"/>
              <a:t>LPC analysis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703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FA414-90BE-4C43-AC85-254B350A0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Vocoder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9FE40E-935B-2643-AA6C-7EA5334F63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6843" y="1690688"/>
            <a:ext cx="7558314" cy="4794779"/>
          </a:xfrm>
        </p:spPr>
      </p:pic>
    </p:spTree>
    <p:extLst>
      <p:ext uri="{BB962C8B-B14F-4D97-AF65-F5344CB8AC3E}">
        <p14:creationId xmlns:p14="http://schemas.microsoft.com/office/powerpoint/2010/main" val="2821795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3DA2B-BE4A-244D-BA18-13D719051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698E0-DD72-4649-BF2A-95139DA7C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PyGame</a:t>
            </a:r>
            <a:endParaRPr lang="en-US" dirty="0"/>
          </a:p>
          <a:p>
            <a:r>
              <a:rPr lang="en-US" dirty="0" err="1"/>
              <a:t>PyAudio</a:t>
            </a:r>
            <a:endParaRPr lang="en-US" dirty="0"/>
          </a:p>
          <a:p>
            <a:r>
              <a:rPr lang="en-US" dirty="0" err="1"/>
              <a:t>LibRosa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2A8210-815B-3D42-AFDE-62EEFFCEE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690688"/>
            <a:ext cx="2540000" cy="76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6AA678-DCC3-0B4A-851C-40DCD64DB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5667" y="2955573"/>
            <a:ext cx="2836333" cy="33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74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923E8-D9A3-E546-957E-1C72D9F71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DSP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D6B41-EF4C-004F-BFE1-092CF5BF4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LPC Analysis creates a filter based on input signal (my voice)</a:t>
            </a:r>
          </a:p>
          <a:p>
            <a:pPr lvl="1"/>
            <a:r>
              <a:rPr lang="en-US" dirty="0"/>
              <a:t>Voice can be pitch shifted first to create different filters</a:t>
            </a:r>
          </a:p>
          <a:p>
            <a:r>
              <a:rPr lang="en-US" dirty="0"/>
              <a:t>We can impose that filter on any signal</a:t>
            </a:r>
          </a:p>
          <a:p>
            <a:r>
              <a:rPr lang="en-US" dirty="0"/>
              <a:t>Create sawtooth wave based synthesizer</a:t>
            </a:r>
          </a:p>
          <a:p>
            <a:pPr lvl="1"/>
            <a:r>
              <a:rPr lang="en-US" dirty="0"/>
              <a:t>All harmonics present</a:t>
            </a:r>
          </a:p>
          <a:p>
            <a:r>
              <a:rPr lang="en-US" dirty="0"/>
              <a:t>Superimpose LPC filter onto synthesized sound to blend the two together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432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B5C6F-08A0-5C4D-9B95-A4FE17706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Diagram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985340-6964-5D44-B525-A83E6D7CB5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1522" y="178857"/>
            <a:ext cx="4642278" cy="633796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9C1C1A-40ED-BC44-8BF4-786C1FB5E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46" y="1876956"/>
            <a:ext cx="6272876" cy="397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468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2008C-CD68-3244-9CD8-0EA85F14F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Signals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FCB0BC-1C8A-524C-8F6E-75CFAAC19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6466" y="1978024"/>
            <a:ext cx="5433416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2D7DE0-DDE6-7546-A947-24427AD07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321" y="1978024"/>
            <a:ext cx="5510811" cy="43714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1B1B06-7AA6-844C-A169-794EC9AAFB86}"/>
              </a:ext>
            </a:extLst>
          </p:cNvPr>
          <p:cNvSpPr txBox="1"/>
          <p:nvPr/>
        </p:nvSpPr>
        <p:spPr>
          <a:xfrm>
            <a:off x="2566901" y="6432032"/>
            <a:ext cx="666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Filter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A512B2-CF1D-4549-A393-6EA137F409B4}"/>
              </a:ext>
            </a:extLst>
          </p:cNvPr>
          <p:cNvSpPr txBox="1"/>
          <p:nvPr/>
        </p:nvSpPr>
        <p:spPr>
          <a:xfrm>
            <a:off x="8094133" y="6432032"/>
            <a:ext cx="1314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Sawtooth In</a:t>
            </a:r>
          </a:p>
        </p:txBody>
      </p:sp>
    </p:spTree>
    <p:extLst>
      <p:ext uri="{BB962C8B-B14F-4D97-AF65-F5344CB8AC3E}">
        <p14:creationId xmlns:p14="http://schemas.microsoft.com/office/powerpoint/2010/main" val="439229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0A23-334E-0F49-A798-C95EE8298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Signals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52B6D9-641B-9847-9F0D-D2A75ADBA7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419" y="1690688"/>
            <a:ext cx="5402440" cy="4351338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601618-D6AD-E24C-BD50-C5CE26C23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640" y="1690688"/>
            <a:ext cx="5504843" cy="43513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24FF9D-42B7-C74C-A762-D37DDA6ED6BB}"/>
              </a:ext>
            </a:extLst>
          </p:cNvPr>
          <p:cNvSpPr txBox="1"/>
          <p:nvPr/>
        </p:nvSpPr>
        <p:spPr>
          <a:xfrm>
            <a:off x="2029216" y="6212910"/>
            <a:ext cx="204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Domain Signal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206BA1-07F4-0F47-BEFE-0AF371BD76E8}"/>
              </a:ext>
            </a:extLst>
          </p:cNvPr>
          <p:cNvSpPr txBox="1"/>
          <p:nvPr/>
        </p:nvSpPr>
        <p:spPr>
          <a:xfrm>
            <a:off x="7844077" y="6212910"/>
            <a:ext cx="2282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FT of Output Signal</a:t>
            </a:r>
          </a:p>
        </p:txBody>
      </p:sp>
    </p:spTree>
    <p:extLst>
      <p:ext uri="{BB962C8B-B14F-4D97-AF65-F5344CB8AC3E}">
        <p14:creationId xmlns:p14="http://schemas.microsoft.com/office/powerpoint/2010/main" val="544297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51B67-252F-8945-ADEF-886AB905D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1DD3B-C273-0545-8209-3553E8291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Reduce I/O Latency</a:t>
            </a:r>
          </a:p>
          <a:p>
            <a:r>
              <a:rPr lang="en-US" dirty="0"/>
              <a:t>Improve Synthesizer</a:t>
            </a:r>
          </a:p>
          <a:p>
            <a:pPr lvl="1"/>
            <a:r>
              <a:rPr lang="en-US" dirty="0"/>
              <a:t>Speed and sound clarity</a:t>
            </a:r>
          </a:p>
          <a:p>
            <a:r>
              <a:rPr lang="en-US" dirty="0"/>
              <a:t>Improve voice quality by better pitch shifting</a:t>
            </a:r>
          </a:p>
        </p:txBody>
      </p:sp>
    </p:spTree>
    <p:extLst>
      <p:ext uri="{BB962C8B-B14F-4D97-AF65-F5344CB8AC3E}">
        <p14:creationId xmlns:p14="http://schemas.microsoft.com/office/powerpoint/2010/main" val="1645952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12DA1-2098-2F4E-9AC1-B0A3BB670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0B60D-6B63-9B46-ABF4-8E8CC4BCA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78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106</Words>
  <Application>Microsoft Macintosh PowerPoint</Application>
  <PresentationFormat>Widescreen</PresentationFormat>
  <Paragraphs>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MIDI Harmonizer</vt:lpstr>
      <vt:lpstr>Fundamental Principles</vt:lpstr>
      <vt:lpstr>Vocoder</vt:lpstr>
      <vt:lpstr>Implementation Basics</vt:lpstr>
      <vt:lpstr>DSP Overview</vt:lpstr>
      <vt:lpstr>Block Diagram</vt:lpstr>
      <vt:lpstr>Input Signals</vt:lpstr>
      <vt:lpstr>Output Signals</vt:lpstr>
      <vt:lpstr>Further Work</vt:lpstr>
      <vt:lpstr>Questions?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MIDI Harmonizer</dc:title>
  <dc:creator>Baker, Gavin</dc:creator>
  <cp:lastModifiedBy>Baker, Gavin</cp:lastModifiedBy>
  <cp:revision>8</cp:revision>
  <dcterms:created xsi:type="dcterms:W3CDTF">2020-05-07T03:19:36Z</dcterms:created>
  <dcterms:modified xsi:type="dcterms:W3CDTF">2020-05-07T20:10:11Z</dcterms:modified>
</cp:coreProperties>
</file>