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drive.google.com/file/d/1Z-5iZ7lsDPwU99bxXtFiPdWiykDWgAqa/view?usp=sharing" TargetMode="Externa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74b8ceb5fc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74b8ceb5fc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74b8ceb5f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74b8ceb5f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74b8ceb5fc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74b8ceb5fc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74b8ceb5fc_1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74b8ceb5fc_1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80270d71e5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80270d71e5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74b8ceb5fc_5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74b8ceb5fc_5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74b8ceb5fc_9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74b8ceb5fc_9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Satie link: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https://drive.google.com/file/d/1Z-5iZ7lsDPwU99bxXtFiPdWiykDWgAqa/view</a:t>
            </a:r>
            <a:br>
              <a:rPr lang="en"/>
            </a:br>
            <a:r>
              <a:rPr lang="en"/>
              <a:t>Purdie link: https://drive.google.com/file/d/1EyGAH-P4NGcqeepxE1qMZo9_lujm03Qp/view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74b8ceb5fc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74b8ceb5fc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74b8ceb5fc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74b8ceb5fc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74b8ceb5fc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74b8ceb5fc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74b8ceb5fc_9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74b8ceb5fc_9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74b8ceb5fc_8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74b8ceb5fc_8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Relationship Id="rId4" Type="http://schemas.openxmlformats.org/officeDocument/2006/relationships/image" Target="../media/image10.png"/><Relationship Id="rId5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.png"/><Relationship Id="rId4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png"/><Relationship Id="rId4" Type="http://schemas.openxmlformats.org/officeDocument/2006/relationships/image" Target="../media/image2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hyperlink" Target="http://drive.google.com/file/d/1EyGAH-P4NGcqeepxE1qMZo9_lujm03Qp/view" TargetMode="External"/><Relationship Id="rId4" Type="http://schemas.openxmlformats.org/officeDocument/2006/relationships/image" Target="../media/image1.png"/><Relationship Id="rId5" Type="http://schemas.openxmlformats.org/officeDocument/2006/relationships/hyperlink" Target="http://drive.google.com/file/d/1Z-5iZ7lsDPwU99bxXtFiPdWiykDWgAqa/view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png"/><Relationship Id="rId4" Type="http://schemas.openxmlformats.org/officeDocument/2006/relationships/image" Target="../media/image4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9.png"/><Relationship Id="rId4" Type="http://schemas.openxmlformats.org/officeDocument/2006/relationships/image" Target="../media/image5.png"/><Relationship Id="rId5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Plate Reverb Simulation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Outline</a:t>
            </a:r>
            <a:endParaRPr/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Introduction (1m)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Modeling the Plate (2m)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Implementation (2m)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Demonstration (3m)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Future Work (1m)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Conclusion (1m)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Introduction</a:t>
            </a:r>
            <a:endParaRPr/>
          </a:p>
        </p:txBody>
      </p:sp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Plate reverbs have been popular in music since the 1950s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Typical emulations rely on finite difference equations or delay lines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Modal approach benefits: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Frequency dependent losses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Natural parallel structure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Dimensionality reduction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Faster and cheaper simulations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Quality/Speed tradeoff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Modeling the Plate</a:t>
            </a:r>
            <a:endParaRPr/>
          </a:p>
        </p:txBody>
      </p:sp>
      <p:sp>
        <p:nvSpPr>
          <p:cNvPr id="73" name="Google Shape;73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Properties of plate: material and constants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Dimensions (length, width, thickness)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Density, tension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Loss parameter (frequency-dependent decay)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Young’s modulus and Poisson’s ratio to model flexural rigidity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Transducer and pickup locations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Modes and eigenfrequencies to calculate displacement of the plate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Decay parameters calculated from properties mentioned above applied to signal</a:t>
            </a:r>
            <a:endParaRPr/>
          </a:p>
        </p:txBody>
      </p:sp>
      <p:pic>
        <p:nvPicPr>
          <p:cNvPr id="74" name="Google Shape;7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62175" y="182075"/>
            <a:ext cx="2536499" cy="1738775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6"/>
          <p:cNvSpPr txBox="1"/>
          <p:nvPr/>
        </p:nvSpPr>
        <p:spPr>
          <a:xfrm>
            <a:off x="5200225" y="1829825"/>
            <a:ext cx="2660400" cy="27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https://www2.ph.ed.ac.uk/~sbilbao/platerevpage.htm</a:t>
            </a:r>
            <a:endParaRPr sz="8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Implementation</a:t>
            </a:r>
            <a:endParaRPr/>
          </a:p>
        </p:txBody>
      </p:sp>
      <p:pic>
        <p:nvPicPr>
          <p:cNvPr id="81" name="Google Shape;8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0550" y="2492625"/>
            <a:ext cx="485775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8924" y="1430914"/>
            <a:ext cx="5852375" cy="98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0571" y="3544600"/>
            <a:ext cx="5760729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/>
              <a:t>Audio Parameters/GUI</a:t>
            </a:r>
            <a:endParaRPr/>
          </a:p>
        </p:txBody>
      </p:sp>
      <p:pic>
        <p:nvPicPr>
          <p:cNvPr id="89" name="Google Shape;8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062514"/>
            <a:ext cx="9143999" cy="1684421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3118236"/>
            <a:ext cx="8679902" cy="7852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Audio Parameters/GUI</a:t>
            </a:r>
            <a:endParaRPr sz="1800"/>
          </a:p>
        </p:txBody>
      </p:sp>
      <p:pic>
        <p:nvPicPr>
          <p:cNvPr id="96" name="Google Shape;9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66425" y="74500"/>
            <a:ext cx="3979175" cy="499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0025" y="965650"/>
            <a:ext cx="3086100" cy="2352675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9"/>
          <p:cNvSpPr txBox="1"/>
          <p:nvPr/>
        </p:nvSpPr>
        <p:spPr>
          <a:xfrm>
            <a:off x="191375" y="151570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45720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19"/>
          <p:cNvSpPr txBox="1"/>
          <p:nvPr/>
        </p:nvSpPr>
        <p:spPr>
          <a:xfrm>
            <a:off x="0" y="3209625"/>
            <a:ext cx="3135600" cy="70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45720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1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Default in/out pickup locations on the plate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Demonstration</a:t>
            </a:r>
            <a:endParaRPr/>
          </a:p>
        </p:txBody>
      </p:sp>
      <p:pic>
        <p:nvPicPr>
          <p:cNvPr id="105" name="Google Shape;105;p20" title="purdie_shuffle.wav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75275" y="229685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20" title="satie.wav">
            <a:hlinkClick r:id="rId5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75275" y="1326100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20"/>
          <p:cNvSpPr txBox="1"/>
          <p:nvPr/>
        </p:nvSpPr>
        <p:spPr>
          <a:xfrm>
            <a:off x="2425225" y="2337350"/>
            <a:ext cx="5143500" cy="37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Bernard "Pretty" Purdie: The Legendary Purdie Shuffle</a:t>
            </a:r>
            <a:endParaRPr/>
          </a:p>
        </p:txBody>
      </p:sp>
      <p:sp>
        <p:nvSpPr>
          <p:cNvPr id="108" name="Google Shape;108;p20"/>
          <p:cNvSpPr txBox="1"/>
          <p:nvPr/>
        </p:nvSpPr>
        <p:spPr>
          <a:xfrm>
            <a:off x="2366725" y="1349800"/>
            <a:ext cx="5260500" cy="40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Erik Satie: Trois Gymnopédies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Demonstration</a:t>
            </a:r>
            <a:endParaRPr/>
          </a:p>
        </p:txBody>
      </p:sp>
      <p:sp>
        <p:nvSpPr>
          <p:cNvPr id="114" name="Google Shape;114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15" name="Google Shape;11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97725" y="1107674"/>
            <a:ext cx="3648001" cy="2730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3825" y="1152475"/>
            <a:ext cx="3908607" cy="2931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Future Work</a:t>
            </a:r>
            <a:endParaRPr/>
          </a:p>
        </p:txBody>
      </p:sp>
      <p:sp>
        <p:nvSpPr>
          <p:cNvPr id="122" name="Google Shape;122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Manual placement of actuators/pick-ups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Automation of moving actuators/pick-ups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Develop understanding of numerical solutions to modal analysis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Stability condition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Frequency-dependent decay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Plate size effect on reverberation color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Conclusion</a:t>
            </a:r>
            <a:endParaRPr/>
          </a:p>
        </p:txBody>
      </p:sp>
      <p:sp>
        <p:nvSpPr>
          <p:cNvPr id="128" name="Google Shape;128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Modal synthesis for plate reverb emulations offer a quality and computationally efficient implementation</a:t>
            </a:r>
            <a:endParaRPr/>
          </a:p>
          <a:p>
            <a:pPr indent="0" lvl="0" marL="4572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References</a:t>
            </a:r>
            <a:endParaRPr/>
          </a:p>
        </p:txBody>
      </p:sp>
      <p:sp>
        <p:nvSpPr>
          <p:cNvPr id="134" name="Google Shape;134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04040"/>
                </a:solidFill>
              </a:rPr>
              <a:t>[1] </a:t>
            </a:r>
            <a:r>
              <a:rPr lang="en" sz="1200">
                <a:solidFill>
                  <a:srgbClr val="404040"/>
                </a:solidFill>
                <a:highlight>
                  <a:srgbClr val="FFFFFF"/>
                </a:highlight>
              </a:rPr>
              <a:t>Silvin Willemsen (2020). Extended Virtual Analog Plate Reverb Plugin, MATLAB Central File Exchange. Retrieved April 21, 2020.</a:t>
            </a:r>
            <a:endParaRPr sz="1200">
              <a:solidFill>
                <a:srgbClr val="404040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04040"/>
                </a:solidFill>
              </a:rPr>
              <a:t>[2] Ducceschi, Michele &amp; Webb, Craig. (2016). Plate reverberation: Towards the development of a real-time physical model for the working musician.</a:t>
            </a:r>
            <a:endParaRPr sz="1200">
              <a:solidFill>
                <a:srgbClr val="404040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Model Equations</a:t>
            </a:r>
            <a:endParaRPr/>
          </a:p>
        </p:txBody>
      </p:sp>
      <p:sp>
        <p:nvSpPr>
          <p:cNvPr id="140" name="Google Shape;140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Kirchoff-Love model for plate displacemen</a:t>
            </a:r>
            <a:r>
              <a:rPr lang="en"/>
              <a:t>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/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Young’s Modulu</a:t>
            </a:r>
            <a:r>
              <a:rPr lang="en"/>
              <a:t>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/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Poisson’s Ratio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Eqn here</a:t>
            </a:r>
            <a:endParaRPr/>
          </a:p>
        </p:txBody>
      </p:sp>
      <p:pic>
        <p:nvPicPr>
          <p:cNvPr id="141" name="Google Shape;141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4875" y="2825250"/>
            <a:ext cx="2584759" cy="57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01000" y="4074325"/>
            <a:ext cx="1499725" cy="683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01000" y="1556825"/>
            <a:ext cx="5113534" cy="592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