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8" r:id="rId5"/>
    <p:sldId id="266" r:id="rId6"/>
    <p:sldId id="279" r:id="rId7"/>
    <p:sldId id="281" r:id="rId8"/>
    <p:sldId id="282" r:id="rId9"/>
    <p:sldId id="286" r:id="rId10"/>
    <p:sldId id="260" r:id="rId11"/>
    <p:sldId id="280" r:id="rId12"/>
    <p:sldId id="285" r:id="rId13"/>
    <p:sldId id="287" r:id="rId14"/>
    <p:sldId id="277"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FF1F5-00F5-4AD7-998B-7B6987664DF5}" v="78" dt="2023-04-26T16:03:20.905"/>
    <p1510:client id="{050DE0CF-80E4-40F5-BAC9-2B96B023F9A5}" v="2648" dt="2023-04-26T23:19:44.557"/>
    <p1510:client id="{25890FE4-6CC5-456F-B78D-B2CE4504FF6B}" v="1319" vWet="1321" dt="2023-04-27T00:17:21.513"/>
    <p1510:client id="{2C84BDDB-0A6B-4A53-B6DF-51CA32BE3847}" v="1" dt="2023-04-26T22:09:10.701"/>
    <p1510:client id="{37CE5B5C-542D-40F9-BFC6-AA75D9E83C6C}" v="1266" dt="2023-04-26T16:28:17.115"/>
    <p1510:client id="{3A2276AF-00AB-4AF1-98E0-886D6385B03D}" v="24" dt="2023-04-26T22:50:16.861"/>
    <p1510:client id="{445378D0-B615-4032-9DDA-B7C5A0425753}" v="85" dt="2023-04-27T00:13:51.806"/>
    <p1510:client id="{4EE03831-8686-43E5-9E35-CEACAF4E41C6}" v="5158" dt="2023-04-26T23:49:37.899"/>
    <p1510:client id="{553CDC58-5512-494D-83EE-345B90BE9E0B}" v="18" dt="2023-04-27T01:19:11.513"/>
    <p1510:client id="{5F979149-3DB7-40A3-839B-4B368EC3686F}" v="1242" dt="2023-04-26T23:44:37.680"/>
    <p1510:client id="{9144C261-3542-408B-85A1-F1F1F57372FE}" v="240" dt="2023-04-26T22:41:34.256"/>
    <p1510:client id="{92571714-4273-4F2B-B7D0-96747C3B4700}" v="34" dt="2023-04-26T21:12:57.839"/>
    <p1510:client id="{9F8A9381-E3A2-45D1-896E-AAB62774EB69}" v="422" dt="2023-04-26T23:08:58.989"/>
    <p1510:client id="{AA5D3CE6-D2BD-4763-BD74-32BA072B85A1}" v="5" dt="2023-04-27T00:44:45.319"/>
    <p1510:client id="{CBA3DB02-7C62-49DE-9D67-0C08FC27D3E4}" v="3" dt="2023-04-26T23:46:14.952"/>
    <p1510:client id="{D99552DB-6B80-4FD3-AA83-0F275FB144B0}" v="29" dt="2023-04-27T01:15:57.267"/>
    <p1510:client id="{E353131D-E512-4E0E-B3EC-5353FD7E8922}" v="33" dt="2023-04-27T00:45:26.116"/>
    <p1510:client id="{F7AFBEAC-EB8F-4FE3-9379-C6946C06E30C}" v="383" dt="2023-04-26T20:58:14.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re, Joseph" userId="S::jmoore67@ur.rochester.edu::99fd03b2-9412-48cc-a50d-b4711457a400" providerId="AD" clId="Web-{2C84BDDB-0A6B-4A53-B6DF-51CA32BE3847}"/>
    <pc:docChg chg="delSld">
      <pc:chgData name="Moore, Joseph" userId="S::jmoore67@ur.rochester.edu::99fd03b2-9412-48cc-a50d-b4711457a400" providerId="AD" clId="Web-{2C84BDDB-0A6B-4A53-B6DF-51CA32BE3847}" dt="2023-04-26T22:09:10.701" v="0"/>
      <pc:docMkLst>
        <pc:docMk/>
      </pc:docMkLst>
      <pc:sldChg chg="del">
        <pc:chgData name="Moore, Joseph" userId="S::jmoore67@ur.rochester.edu::99fd03b2-9412-48cc-a50d-b4711457a400" providerId="AD" clId="Web-{2C84BDDB-0A6B-4A53-B6DF-51CA32BE3847}" dt="2023-04-26T22:09:10.701" v="0"/>
        <pc:sldMkLst>
          <pc:docMk/>
          <pc:sldMk cId="1628420354" sldId="259"/>
        </pc:sldMkLst>
      </pc:sldChg>
    </pc:docChg>
  </pc:docChgLst>
  <pc:docChgLst>
    <pc:chgData name="Moore, Joseph" userId="S::jmoore67@ur.rochester.edu::99fd03b2-9412-48cc-a50d-b4711457a400" providerId="AD" clId="Web-{050DE0CF-80E4-40F5-BAC9-2B96B023F9A5}"/>
    <pc:docChg chg="modSld">
      <pc:chgData name="Moore, Joseph" userId="S::jmoore67@ur.rochester.edu::99fd03b2-9412-48cc-a50d-b4711457a400" providerId="AD" clId="Web-{050DE0CF-80E4-40F5-BAC9-2B96B023F9A5}" dt="2023-04-26T23:19:44.557" v="1376" actId="1076"/>
      <pc:docMkLst>
        <pc:docMk/>
      </pc:docMkLst>
      <pc:sldChg chg="addSp delSp modSp">
        <pc:chgData name="Moore, Joseph" userId="S::jmoore67@ur.rochester.edu::99fd03b2-9412-48cc-a50d-b4711457a400" providerId="AD" clId="Web-{050DE0CF-80E4-40F5-BAC9-2B96B023F9A5}" dt="2023-04-26T23:19:44.557" v="1376" actId="1076"/>
        <pc:sldMkLst>
          <pc:docMk/>
          <pc:sldMk cId="741553962" sldId="260"/>
        </pc:sldMkLst>
        <pc:spChg chg="mod">
          <ac:chgData name="Moore, Joseph" userId="S::jmoore67@ur.rochester.edu::99fd03b2-9412-48cc-a50d-b4711457a400" providerId="AD" clId="Web-{050DE0CF-80E4-40F5-BAC9-2B96B023F9A5}" dt="2023-04-26T23:10:48.369" v="673" actId="20577"/>
          <ac:spMkLst>
            <pc:docMk/>
            <pc:sldMk cId="741553962" sldId="260"/>
            <ac:spMk id="5" creationId="{919F6BE9-32EA-603E-9C05-C7907B3D35FE}"/>
          </ac:spMkLst>
        </pc:spChg>
        <pc:spChg chg="add mod">
          <ac:chgData name="Moore, Joseph" userId="S::jmoore67@ur.rochester.edu::99fd03b2-9412-48cc-a50d-b4711457a400" providerId="AD" clId="Web-{050DE0CF-80E4-40F5-BAC9-2B96B023F9A5}" dt="2023-04-26T23:19:05.775" v="1370" actId="20577"/>
          <ac:spMkLst>
            <pc:docMk/>
            <pc:sldMk cId="741553962" sldId="260"/>
            <ac:spMk id="6" creationId="{8573AD38-CD34-3BB8-2591-0F29AC5BDCAE}"/>
          </ac:spMkLst>
        </pc:spChg>
        <pc:spChg chg="del">
          <ac:chgData name="Moore, Joseph" userId="S::jmoore67@ur.rochester.edu::99fd03b2-9412-48cc-a50d-b4711457a400" providerId="AD" clId="Web-{050DE0CF-80E4-40F5-BAC9-2B96B023F9A5}" dt="2023-04-26T23:11:04.417" v="676"/>
          <ac:spMkLst>
            <pc:docMk/>
            <pc:sldMk cId="741553962" sldId="260"/>
            <ac:spMk id="7" creationId="{7EC3F242-692F-82AA-4243-917B2572F711}"/>
          </ac:spMkLst>
        </pc:spChg>
        <pc:spChg chg="del">
          <ac:chgData name="Moore, Joseph" userId="S::jmoore67@ur.rochester.edu::99fd03b2-9412-48cc-a50d-b4711457a400" providerId="AD" clId="Web-{050DE0CF-80E4-40F5-BAC9-2B96B023F9A5}" dt="2023-04-26T23:11:06.698" v="677"/>
          <ac:spMkLst>
            <pc:docMk/>
            <pc:sldMk cId="741553962" sldId="260"/>
            <ac:spMk id="8" creationId="{660F0F83-81BC-2331-88DD-A068C961CE5B}"/>
          </ac:spMkLst>
        </pc:spChg>
        <pc:picChg chg="del">
          <ac:chgData name="Moore, Joseph" userId="S::jmoore67@ur.rochester.edu::99fd03b2-9412-48cc-a50d-b4711457a400" providerId="AD" clId="Web-{050DE0CF-80E4-40F5-BAC9-2B96B023F9A5}" dt="2023-04-26T23:10:58.010" v="674"/>
          <ac:picMkLst>
            <pc:docMk/>
            <pc:sldMk cId="741553962" sldId="260"/>
            <ac:picMk id="2" creationId="{30A04324-2EB1-1DB0-E752-A48E69ED9574}"/>
          </ac:picMkLst>
        </pc:picChg>
        <pc:picChg chg="del">
          <ac:chgData name="Moore, Joseph" userId="S::jmoore67@ur.rochester.edu::99fd03b2-9412-48cc-a50d-b4711457a400" providerId="AD" clId="Web-{050DE0CF-80E4-40F5-BAC9-2B96B023F9A5}" dt="2023-04-26T23:10:59.870" v="675"/>
          <ac:picMkLst>
            <pc:docMk/>
            <pc:sldMk cId="741553962" sldId="260"/>
            <ac:picMk id="3" creationId="{7AC99920-8181-951D-D4B0-9CC12637D9C8}"/>
          </ac:picMkLst>
        </pc:picChg>
        <pc:picChg chg="add mod">
          <ac:chgData name="Moore, Joseph" userId="S::jmoore67@ur.rochester.edu::99fd03b2-9412-48cc-a50d-b4711457a400" providerId="AD" clId="Web-{050DE0CF-80E4-40F5-BAC9-2B96B023F9A5}" dt="2023-04-26T23:19:34.573" v="1372" actId="1076"/>
          <ac:picMkLst>
            <pc:docMk/>
            <pc:sldMk cId="741553962" sldId="260"/>
            <ac:picMk id="9" creationId="{13CAA033-536D-CFF3-734E-669A3ACDE4E2}"/>
          </ac:picMkLst>
        </pc:picChg>
        <pc:picChg chg="add mod">
          <ac:chgData name="Moore, Joseph" userId="S::jmoore67@ur.rochester.edu::99fd03b2-9412-48cc-a50d-b4711457a400" providerId="AD" clId="Web-{050DE0CF-80E4-40F5-BAC9-2B96B023F9A5}" dt="2023-04-26T23:19:44.557" v="1376" actId="1076"/>
          <ac:picMkLst>
            <pc:docMk/>
            <pc:sldMk cId="741553962" sldId="260"/>
            <ac:picMk id="10" creationId="{26205835-DC8F-5A8B-F14E-A99C78226CBC}"/>
          </ac:picMkLst>
        </pc:picChg>
      </pc:sldChg>
      <pc:sldChg chg="addSp delSp modSp">
        <pc:chgData name="Moore, Joseph" userId="S::jmoore67@ur.rochester.edu::99fd03b2-9412-48cc-a50d-b4711457a400" providerId="AD" clId="Web-{050DE0CF-80E4-40F5-BAC9-2B96B023F9A5}" dt="2023-04-26T22:53:19.806" v="24"/>
        <pc:sldMkLst>
          <pc:docMk/>
          <pc:sldMk cId="2334790144" sldId="265"/>
        </pc:sldMkLst>
        <pc:picChg chg="add del mod">
          <ac:chgData name="Moore, Joseph" userId="S::jmoore67@ur.rochester.edu::99fd03b2-9412-48cc-a50d-b4711457a400" providerId="AD" clId="Web-{050DE0CF-80E4-40F5-BAC9-2B96B023F9A5}" dt="2023-04-26T22:53:19.806" v="24"/>
          <ac:picMkLst>
            <pc:docMk/>
            <pc:sldMk cId="2334790144" sldId="265"/>
            <ac:picMk id="4" creationId="{7AF822EE-60FB-E2EB-AB73-DD904E1C253E}"/>
          </ac:picMkLst>
        </pc:picChg>
        <pc:picChg chg="add del mod">
          <ac:chgData name="Moore, Joseph" userId="S::jmoore67@ur.rochester.edu::99fd03b2-9412-48cc-a50d-b4711457a400" providerId="AD" clId="Web-{050DE0CF-80E4-40F5-BAC9-2B96B023F9A5}" dt="2023-04-26T22:53:19.259" v="23"/>
          <ac:picMkLst>
            <pc:docMk/>
            <pc:sldMk cId="2334790144" sldId="265"/>
            <ac:picMk id="5" creationId="{35038F87-3255-3330-294C-62BEC9FC7CC1}"/>
          </ac:picMkLst>
        </pc:picChg>
        <pc:picChg chg="add del mod">
          <ac:chgData name="Moore, Joseph" userId="S::jmoore67@ur.rochester.edu::99fd03b2-9412-48cc-a50d-b4711457a400" providerId="AD" clId="Web-{050DE0CF-80E4-40F5-BAC9-2B96B023F9A5}" dt="2023-04-26T22:53:18.572" v="22"/>
          <ac:picMkLst>
            <pc:docMk/>
            <pc:sldMk cId="2334790144" sldId="265"/>
            <ac:picMk id="7" creationId="{4A1DA0B4-59B4-CB86-D524-AADAB9471F5B}"/>
          </ac:picMkLst>
        </pc:picChg>
        <pc:picChg chg="add del mod">
          <ac:chgData name="Moore, Joseph" userId="S::jmoore67@ur.rochester.edu::99fd03b2-9412-48cc-a50d-b4711457a400" providerId="AD" clId="Web-{050DE0CF-80E4-40F5-BAC9-2B96B023F9A5}" dt="2023-04-26T22:53:17.134" v="21"/>
          <ac:picMkLst>
            <pc:docMk/>
            <pc:sldMk cId="2334790144" sldId="265"/>
            <ac:picMk id="8" creationId="{EE7D2468-EA50-6F2F-E8D7-2AA0A52DEE9D}"/>
          </ac:picMkLst>
        </pc:picChg>
        <pc:picChg chg="add del mod">
          <ac:chgData name="Moore, Joseph" userId="S::jmoore67@ur.rochester.edu::99fd03b2-9412-48cc-a50d-b4711457a400" providerId="AD" clId="Web-{050DE0CF-80E4-40F5-BAC9-2B96B023F9A5}" dt="2023-04-26T22:53:14.868" v="19"/>
          <ac:picMkLst>
            <pc:docMk/>
            <pc:sldMk cId="2334790144" sldId="265"/>
            <ac:picMk id="9" creationId="{BFD33385-4661-4AC8-3DB8-FCBC2C0293EF}"/>
          </ac:picMkLst>
        </pc:picChg>
        <pc:picChg chg="add del mod">
          <ac:chgData name="Moore, Joseph" userId="S::jmoore67@ur.rochester.edu::99fd03b2-9412-48cc-a50d-b4711457a400" providerId="AD" clId="Web-{050DE0CF-80E4-40F5-BAC9-2B96B023F9A5}" dt="2023-04-26T22:53:13.103" v="18"/>
          <ac:picMkLst>
            <pc:docMk/>
            <pc:sldMk cId="2334790144" sldId="265"/>
            <ac:picMk id="10" creationId="{110AE17E-FE4F-DEDA-CCC5-336FA5B86479}"/>
          </ac:picMkLst>
        </pc:picChg>
        <pc:picChg chg="add del mod">
          <ac:chgData name="Moore, Joseph" userId="S::jmoore67@ur.rochester.edu::99fd03b2-9412-48cc-a50d-b4711457a400" providerId="AD" clId="Web-{050DE0CF-80E4-40F5-BAC9-2B96B023F9A5}" dt="2023-04-26T22:53:11.587" v="17"/>
          <ac:picMkLst>
            <pc:docMk/>
            <pc:sldMk cId="2334790144" sldId="265"/>
            <ac:picMk id="11" creationId="{8CD17048-5114-5206-3BD6-5583FB5401AA}"/>
          </ac:picMkLst>
        </pc:picChg>
        <pc:picChg chg="add del mod">
          <ac:chgData name="Moore, Joseph" userId="S::jmoore67@ur.rochester.edu::99fd03b2-9412-48cc-a50d-b4711457a400" providerId="AD" clId="Web-{050DE0CF-80E4-40F5-BAC9-2B96B023F9A5}" dt="2023-04-26T22:53:09.025" v="15"/>
          <ac:picMkLst>
            <pc:docMk/>
            <pc:sldMk cId="2334790144" sldId="265"/>
            <ac:picMk id="12" creationId="{F0BD61F5-32E6-FD5D-45A3-9A351C61800C}"/>
          </ac:picMkLst>
        </pc:picChg>
        <pc:picChg chg="add del mod">
          <ac:chgData name="Moore, Joseph" userId="S::jmoore67@ur.rochester.edu::99fd03b2-9412-48cc-a50d-b4711457a400" providerId="AD" clId="Web-{050DE0CF-80E4-40F5-BAC9-2B96B023F9A5}" dt="2023-04-26T22:53:05.540" v="14"/>
          <ac:picMkLst>
            <pc:docMk/>
            <pc:sldMk cId="2334790144" sldId="265"/>
            <ac:picMk id="13" creationId="{C47C9EA1-3E2F-994D-4202-9416ECA86279}"/>
          </ac:picMkLst>
        </pc:picChg>
      </pc:sldChg>
      <pc:sldChg chg="addSp modSp">
        <pc:chgData name="Moore, Joseph" userId="S::jmoore67@ur.rochester.edu::99fd03b2-9412-48cc-a50d-b4711457a400" providerId="AD" clId="Web-{050DE0CF-80E4-40F5-BAC9-2B96B023F9A5}" dt="2023-04-26T23:10:25.962" v="672" actId="1076"/>
        <pc:sldMkLst>
          <pc:docMk/>
          <pc:sldMk cId="1314724595" sldId="279"/>
        </pc:sldMkLst>
        <pc:spChg chg="mod">
          <ac:chgData name="Moore, Joseph" userId="S::jmoore67@ur.rochester.edu::99fd03b2-9412-48cc-a50d-b4711457a400" providerId="AD" clId="Web-{050DE0CF-80E4-40F5-BAC9-2B96B023F9A5}" dt="2023-04-26T23:10:14.587" v="668" actId="14100"/>
          <ac:spMkLst>
            <pc:docMk/>
            <pc:sldMk cId="1314724595" sldId="279"/>
            <ac:spMk id="6" creationId="{816F4BFC-D8A1-2C25-7331-F472C86D6FB3}"/>
          </ac:spMkLst>
        </pc:spChg>
        <pc:picChg chg="add mod">
          <ac:chgData name="Moore, Joseph" userId="S::jmoore67@ur.rochester.edu::99fd03b2-9412-48cc-a50d-b4711457a400" providerId="AD" clId="Web-{050DE0CF-80E4-40F5-BAC9-2B96B023F9A5}" dt="2023-04-26T23:10:17.790" v="669" actId="1076"/>
          <ac:picMkLst>
            <pc:docMk/>
            <pc:sldMk cId="1314724595" sldId="279"/>
            <ac:picMk id="3" creationId="{874B3193-3B7D-7E06-AD3E-1CA97FB3EDC7}"/>
          </ac:picMkLst>
        </pc:picChg>
        <pc:picChg chg="add mod">
          <ac:chgData name="Moore, Joseph" userId="S::jmoore67@ur.rochester.edu::99fd03b2-9412-48cc-a50d-b4711457a400" providerId="AD" clId="Web-{050DE0CF-80E4-40F5-BAC9-2B96B023F9A5}" dt="2023-04-26T23:10:25.962" v="672" actId="1076"/>
          <ac:picMkLst>
            <pc:docMk/>
            <pc:sldMk cId="1314724595" sldId="279"/>
            <ac:picMk id="5" creationId="{37A671E1-8094-AA62-7284-231613EBCB53}"/>
          </ac:picMkLst>
        </pc:picChg>
        <pc:picChg chg="add mod">
          <ac:chgData name="Moore, Joseph" userId="S::jmoore67@ur.rochester.edu::99fd03b2-9412-48cc-a50d-b4711457a400" providerId="AD" clId="Web-{050DE0CF-80E4-40F5-BAC9-2B96B023F9A5}" dt="2023-04-26T23:10:22.494" v="671" actId="1076"/>
          <ac:picMkLst>
            <pc:docMk/>
            <pc:sldMk cId="1314724595" sldId="279"/>
            <ac:picMk id="8" creationId="{9AF88A0D-47DE-6D45-4AD3-EBA82F6BA16D}"/>
          </ac:picMkLst>
        </pc:picChg>
      </pc:sldChg>
    </pc:docChg>
  </pc:docChgLst>
  <pc:docChgLst>
    <pc:chgData name="Moore, Joseph" userId="S::jmoore67@ur.rochester.edu::99fd03b2-9412-48cc-a50d-b4711457a400" providerId="AD" clId="Web-{3A2276AF-00AB-4AF1-98E0-886D6385B03D}"/>
    <pc:docChg chg="modSld">
      <pc:chgData name="Moore, Joseph" userId="S::jmoore67@ur.rochester.edu::99fd03b2-9412-48cc-a50d-b4711457a400" providerId="AD" clId="Web-{3A2276AF-00AB-4AF1-98E0-886D6385B03D}" dt="2023-04-26T22:50:16.861" v="22"/>
      <pc:docMkLst>
        <pc:docMk/>
      </pc:docMkLst>
      <pc:sldChg chg="addSp delSp modSp">
        <pc:chgData name="Moore, Joseph" userId="S::jmoore67@ur.rochester.edu::99fd03b2-9412-48cc-a50d-b4711457a400" providerId="AD" clId="Web-{3A2276AF-00AB-4AF1-98E0-886D6385B03D}" dt="2023-04-26T22:50:16.861" v="22"/>
        <pc:sldMkLst>
          <pc:docMk/>
          <pc:sldMk cId="1314724595" sldId="279"/>
        </pc:sldMkLst>
        <pc:spChg chg="mod">
          <ac:chgData name="Moore, Joseph" userId="S::jmoore67@ur.rochester.edu::99fd03b2-9412-48cc-a50d-b4711457a400" providerId="AD" clId="Web-{3A2276AF-00AB-4AF1-98E0-886D6385B03D}" dt="2023-04-26T22:50:12.877" v="21" actId="20577"/>
          <ac:spMkLst>
            <pc:docMk/>
            <pc:sldMk cId="1314724595" sldId="279"/>
            <ac:spMk id="2" creationId="{E17FE055-E7B3-93FF-821B-1389113C0D8F}"/>
          </ac:spMkLst>
        </pc:spChg>
        <pc:spChg chg="del">
          <ac:chgData name="Moore, Joseph" userId="S::jmoore67@ur.rochester.edu::99fd03b2-9412-48cc-a50d-b4711457a400" providerId="AD" clId="Web-{3A2276AF-00AB-4AF1-98E0-886D6385B03D}" dt="2023-04-26T22:49:19.578" v="0"/>
          <ac:spMkLst>
            <pc:docMk/>
            <pc:sldMk cId="1314724595" sldId="279"/>
            <ac:spMk id="3" creationId="{8299C7DA-6715-5FA7-C8A8-94C8F7250E82}"/>
          </ac:spMkLst>
        </pc:spChg>
        <pc:spChg chg="add mod">
          <ac:chgData name="Moore, Joseph" userId="S::jmoore67@ur.rochester.edu::99fd03b2-9412-48cc-a50d-b4711457a400" providerId="AD" clId="Web-{3A2276AF-00AB-4AF1-98E0-886D6385B03D}" dt="2023-04-26T22:50:07.345" v="13" actId="20577"/>
          <ac:spMkLst>
            <pc:docMk/>
            <pc:sldMk cId="1314724595" sldId="279"/>
            <ac:spMk id="6" creationId="{816F4BFC-D8A1-2C25-7331-F472C86D6FB3}"/>
          </ac:spMkLst>
        </pc:spChg>
        <pc:graphicFrameChg chg="add del mod">
          <ac:chgData name="Moore, Joseph" userId="S::jmoore67@ur.rochester.edu::99fd03b2-9412-48cc-a50d-b4711457a400" providerId="AD" clId="Web-{3A2276AF-00AB-4AF1-98E0-886D6385B03D}" dt="2023-04-26T22:50:16.861" v="22"/>
          <ac:graphicFrameMkLst>
            <pc:docMk/>
            <pc:sldMk cId="1314724595" sldId="279"/>
            <ac:graphicFrameMk id="5" creationId="{1FCEBB65-7E38-3126-73A6-3BF70D6B535F}"/>
          </ac:graphicFrameMkLst>
        </pc:graphicFrameChg>
      </pc:sldChg>
    </pc:docChg>
  </pc:docChgLst>
  <pc:docChgLst>
    <pc:chgData name="Moore, Joseph" userId="S::jmoore67@ur.rochester.edu::99fd03b2-9412-48cc-a50d-b4711457a400" providerId="AD" clId="Web-{9144C261-3542-408B-85A1-F1F1F57372FE}"/>
    <pc:docChg chg="addSld modSld">
      <pc:chgData name="Moore, Joseph" userId="S::jmoore67@ur.rochester.edu::99fd03b2-9412-48cc-a50d-b4711457a400" providerId="AD" clId="Web-{9144C261-3542-408B-85A1-F1F1F57372FE}" dt="2023-04-26T22:41:30.787" v="203" actId="20577"/>
      <pc:docMkLst>
        <pc:docMk/>
      </pc:docMkLst>
      <pc:sldChg chg="addSp modSp">
        <pc:chgData name="Moore, Joseph" userId="S::jmoore67@ur.rochester.edu::99fd03b2-9412-48cc-a50d-b4711457a400" providerId="AD" clId="Web-{9144C261-3542-408B-85A1-F1F1F57372FE}" dt="2023-04-26T22:34:49.024" v="122" actId="20577"/>
        <pc:sldMkLst>
          <pc:docMk/>
          <pc:sldMk cId="741553962" sldId="260"/>
        </pc:sldMkLst>
        <pc:spChg chg="add mod">
          <ac:chgData name="Moore, Joseph" userId="S::jmoore67@ur.rochester.edu::99fd03b2-9412-48cc-a50d-b4711457a400" providerId="AD" clId="Web-{9144C261-3542-408B-85A1-F1F1F57372FE}" dt="2023-04-26T22:34:49.024" v="122" actId="20577"/>
          <ac:spMkLst>
            <pc:docMk/>
            <pc:sldMk cId="741553962" sldId="260"/>
            <ac:spMk id="5" creationId="{919F6BE9-32EA-603E-9C05-C7907B3D35FE}"/>
          </ac:spMkLst>
        </pc:spChg>
        <pc:picChg chg="mod">
          <ac:chgData name="Moore, Joseph" userId="S::jmoore67@ur.rochester.edu::99fd03b2-9412-48cc-a50d-b4711457a400" providerId="AD" clId="Web-{9144C261-3542-408B-85A1-F1F1F57372FE}" dt="2023-04-26T22:31:03.126" v="46" actId="1076"/>
          <ac:picMkLst>
            <pc:docMk/>
            <pc:sldMk cId="741553962" sldId="260"/>
            <ac:picMk id="2" creationId="{30A04324-2EB1-1DB0-E752-A48E69ED9574}"/>
          </ac:picMkLst>
        </pc:picChg>
        <pc:picChg chg="mod">
          <ac:chgData name="Moore, Joseph" userId="S::jmoore67@ur.rochester.edu::99fd03b2-9412-48cc-a50d-b4711457a400" providerId="AD" clId="Web-{9144C261-3542-408B-85A1-F1F1F57372FE}" dt="2023-04-26T22:31:12.470" v="48" actId="1076"/>
          <ac:picMkLst>
            <pc:docMk/>
            <pc:sldMk cId="741553962" sldId="260"/>
            <ac:picMk id="3" creationId="{7AC99920-8181-951D-D4B0-9CC12637D9C8}"/>
          </ac:picMkLst>
        </pc:picChg>
      </pc:sldChg>
      <pc:sldChg chg="addSp modSp">
        <pc:chgData name="Moore, Joseph" userId="S::jmoore67@ur.rochester.edu::99fd03b2-9412-48cc-a50d-b4711457a400" providerId="AD" clId="Web-{9144C261-3542-408B-85A1-F1F1F57372FE}" dt="2023-04-26T22:35:19.540" v="134" actId="20577"/>
        <pc:sldMkLst>
          <pc:docMk/>
          <pc:sldMk cId="1832012671" sldId="261"/>
        </pc:sldMkLst>
        <pc:spChg chg="add mod">
          <ac:chgData name="Moore, Joseph" userId="S::jmoore67@ur.rochester.edu::99fd03b2-9412-48cc-a50d-b4711457a400" providerId="AD" clId="Web-{9144C261-3542-408B-85A1-F1F1F57372FE}" dt="2023-04-26T22:35:19.540" v="134" actId="20577"/>
          <ac:spMkLst>
            <pc:docMk/>
            <pc:sldMk cId="1832012671" sldId="261"/>
            <ac:spMk id="4" creationId="{065BD36A-15BB-0962-1ADB-1C10F84C5A3A}"/>
          </ac:spMkLst>
        </pc:spChg>
        <pc:picChg chg="mod">
          <ac:chgData name="Moore, Joseph" userId="S::jmoore67@ur.rochester.edu::99fd03b2-9412-48cc-a50d-b4711457a400" providerId="AD" clId="Web-{9144C261-3542-408B-85A1-F1F1F57372FE}" dt="2023-04-26T22:31:50.815" v="60" actId="1076"/>
          <ac:picMkLst>
            <pc:docMk/>
            <pc:sldMk cId="1832012671" sldId="261"/>
            <ac:picMk id="2" creationId="{570AC39B-E2BA-F400-BF20-4E0E147C8D7D}"/>
          </ac:picMkLst>
        </pc:picChg>
        <pc:picChg chg="mod">
          <ac:chgData name="Moore, Joseph" userId="S::jmoore67@ur.rochester.edu::99fd03b2-9412-48cc-a50d-b4711457a400" providerId="AD" clId="Web-{9144C261-3542-408B-85A1-F1F1F57372FE}" dt="2023-04-26T22:31:45.299" v="58" actId="1076"/>
          <ac:picMkLst>
            <pc:docMk/>
            <pc:sldMk cId="1832012671" sldId="261"/>
            <ac:picMk id="5" creationId="{1F496074-79A7-53F5-3979-C6797D1E95C3}"/>
          </ac:picMkLst>
        </pc:picChg>
      </pc:sldChg>
      <pc:sldChg chg="addSp modSp">
        <pc:chgData name="Moore, Joseph" userId="S::jmoore67@ur.rochester.edu::99fd03b2-9412-48cc-a50d-b4711457a400" providerId="AD" clId="Web-{9144C261-3542-408B-85A1-F1F1F57372FE}" dt="2023-04-26T22:36:30.965" v="148" actId="20577"/>
        <pc:sldMkLst>
          <pc:docMk/>
          <pc:sldMk cId="147289905" sldId="262"/>
        </pc:sldMkLst>
        <pc:spChg chg="add mod">
          <ac:chgData name="Moore, Joseph" userId="S::jmoore67@ur.rochester.edu::99fd03b2-9412-48cc-a50d-b4711457a400" providerId="AD" clId="Web-{9144C261-3542-408B-85A1-F1F1F57372FE}" dt="2023-04-26T22:36:30.965" v="148" actId="20577"/>
          <ac:spMkLst>
            <pc:docMk/>
            <pc:sldMk cId="147289905" sldId="262"/>
            <ac:spMk id="6" creationId="{D4E59974-0726-6754-7450-F9C346F0364F}"/>
          </ac:spMkLst>
        </pc:spChg>
      </pc:sldChg>
      <pc:sldChg chg="addSp delSp modSp">
        <pc:chgData name="Moore, Joseph" userId="S::jmoore67@ur.rochester.edu::99fd03b2-9412-48cc-a50d-b4711457a400" providerId="AD" clId="Web-{9144C261-3542-408B-85A1-F1F1F57372FE}" dt="2023-04-26T22:37:52.874" v="158" actId="20577"/>
        <pc:sldMkLst>
          <pc:docMk/>
          <pc:sldMk cId="1984815653" sldId="263"/>
        </pc:sldMkLst>
        <pc:spChg chg="add del">
          <ac:chgData name="Moore, Joseph" userId="S::jmoore67@ur.rochester.edu::99fd03b2-9412-48cc-a50d-b4711457a400" providerId="AD" clId="Web-{9144C261-3542-408B-85A1-F1F1F57372FE}" dt="2023-04-26T22:36:58.856" v="153"/>
          <ac:spMkLst>
            <pc:docMk/>
            <pc:sldMk cId="1984815653" sldId="263"/>
            <ac:spMk id="6" creationId="{88D47214-35DD-D746-4F29-BA90CAC95197}"/>
          </ac:spMkLst>
        </pc:spChg>
        <pc:spChg chg="add mod">
          <ac:chgData name="Moore, Joseph" userId="S::jmoore67@ur.rochester.edu::99fd03b2-9412-48cc-a50d-b4711457a400" providerId="AD" clId="Web-{9144C261-3542-408B-85A1-F1F1F57372FE}" dt="2023-04-26T22:37:52.874" v="158" actId="20577"/>
          <ac:spMkLst>
            <pc:docMk/>
            <pc:sldMk cId="1984815653" sldId="263"/>
            <ac:spMk id="11" creationId="{BB85018D-4F48-F927-5834-D4D1C8EE3C0B}"/>
          </ac:spMkLst>
        </pc:spChg>
      </pc:sldChg>
      <pc:sldChg chg="addSp modSp">
        <pc:chgData name="Moore, Joseph" userId="S::jmoore67@ur.rochester.edu::99fd03b2-9412-48cc-a50d-b4711457a400" providerId="AD" clId="Web-{9144C261-3542-408B-85A1-F1F1F57372FE}" dt="2023-04-26T22:39:44.205" v="193" actId="20577"/>
        <pc:sldMkLst>
          <pc:docMk/>
          <pc:sldMk cId="865294847" sldId="264"/>
        </pc:sldMkLst>
        <pc:spChg chg="add mod">
          <ac:chgData name="Moore, Joseph" userId="S::jmoore67@ur.rochester.edu::99fd03b2-9412-48cc-a50d-b4711457a400" providerId="AD" clId="Web-{9144C261-3542-408B-85A1-F1F1F57372FE}" dt="2023-04-26T22:39:44.205" v="193" actId="20577"/>
          <ac:spMkLst>
            <pc:docMk/>
            <pc:sldMk cId="865294847" sldId="264"/>
            <ac:spMk id="3" creationId="{E41BC35C-063F-4BE9-0374-DDD6D5E433A4}"/>
          </ac:spMkLst>
        </pc:spChg>
        <pc:picChg chg="mod">
          <ac:chgData name="Moore, Joseph" userId="S::jmoore67@ur.rochester.edu::99fd03b2-9412-48cc-a50d-b4711457a400" providerId="AD" clId="Web-{9144C261-3542-408B-85A1-F1F1F57372FE}" dt="2023-04-26T22:33:33.178" v="91" actId="1076"/>
          <ac:picMkLst>
            <pc:docMk/>
            <pc:sldMk cId="865294847" sldId="264"/>
            <ac:picMk id="5" creationId="{F52E3584-32F4-68BE-8F47-0572797B3627}"/>
          </ac:picMkLst>
        </pc:picChg>
        <pc:picChg chg="mod">
          <ac:chgData name="Moore, Joseph" userId="S::jmoore67@ur.rochester.edu::99fd03b2-9412-48cc-a50d-b4711457a400" providerId="AD" clId="Web-{9144C261-3542-408B-85A1-F1F1F57372FE}" dt="2023-04-26T22:33:34.959" v="92" actId="1076"/>
          <ac:picMkLst>
            <pc:docMk/>
            <pc:sldMk cId="865294847" sldId="264"/>
            <ac:picMk id="6" creationId="{4D7A3B7B-2C3D-4730-C406-0CFF09B1A5C6}"/>
          </ac:picMkLst>
        </pc:picChg>
      </pc:sldChg>
      <pc:sldChg chg="addSp delSp modSp">
        <pc:chgData name="Moore, Joseph" userId="S::jmoore67@ur.rochester.edu::99fd03b2-9412-48cc-a50d-b4711457a400" providerId="AD" clId="Web-{9144C261-3542-408B-85A1-F1F1F57372FE}" dt="2023-04-26T22:39:53.596" v="196" actId="20577"/>
        <pc:sldMkLst>
          <pc:docMk/>
          <pc:sldMk cId="2334790144" sldId="265"/>
        </pc:sldMkLst>
        <pc:spChg chg="add del mod">
          <ac:chgData name="Moore, Joseph" userId="S::jmoore67@ur.rochester.edu::99fd03b2-9412-48cc-a50d-b4711457a400" providerId="AD" clId="Web-{9144C261-3542-408B-85A1-F1F1F57372FE}" dt="2023-04-26T22:33:41.678" v="94"/>
          <ac:spMkLst>
            <pc:docMk/>
            <pc:sldMk cId="2334790144" sldId="265"/>
            <ac:spMk id="4" creationId="{2C5B657F-2D63-B248-AEE2-F29CEBC728EC}"/>
          </ac:spMkLst>
        </pc:spChg>
        <pc:spChg chg="add mod">
          <ac:chgData name="Moore, Joseph" userId="S::jmoore67@ur.rochester.edu::99fd03b2-9412-48cc-a50d-b4711457a400" providerId="AD" clId="Web-{9144C261-3542-408B-85A1-F1F1F57372FE}" dt="2023-04-26T22:39:53.596" v="196" actId="20577"/>
          <ac:spMkLst>
            <pc:docMk/>
            <pc:sldMk cId="2334790144" sldId="265"/>
            <ac:spMk id="6" creationId="{2051B642-D05F-B8F6-28E1-E48A4492915E}"/>
          </ac:spMkLst>
        </pc:spChg>
        <pc:picChg chg="mod">
          <ac:chgData name="Moore, Joseph" userId="S::jmoore67@ur.rochester.edu::99fd03b2-9412-48cc-a50d-b4711457a400" providerId="AD" clId="Web-{9144C261-3542-408B-85A1-F1F1F57372FE}" dt="2023-04-26T22:30:01.546" v="33" actId="14100"/>
          <ac:picMkLst>
            <pc:docMk/>
            <pc:sldMk cId="2334790144" sldId="265"/>
            <ac:picMk id="2" creationId="{1E322198-D37D-FA7F-36CD-3B61F28C772D}"/>
          </ac:picMkLst>
        </pc:picChg>
        <pc:picChg chg="add mod">
          <ac:chgData name="Moore, Joseph" userId="S::jmoore67@ur.rochester.edu::99fd03b2-9412-48cc-a50d-b4711457a400" providerId="AD" clId="Web-{9144C261-3542-408B-85A1-F1F1F57372FE}" dt="2023-04-26T22:29:20.638" v="8" actId="1076"/>
          <ac:picMkLst>
            <pc:docMk/>
            <pc:sldMk cId="2334790144" sldId="265"/>
            <ac:picMk id="3" creationId="{E88CA62E-ED35-5A06-3873-A47F9F897FB4}"/>
          </ac:picMkLst>
        </pc:picChg>
      </pc:sldChg>
      <pc:sldChg chg="addSp modSp">
        <pc:chgData name="Moore, Joseph" userId="S::jmoore67@ur.rochester.edu::99fd03b2-9412-48cc-a50d-b4711457a400" providerId="AD" clId="Web-{9144C261-3542-408B-85A1-F1F1F57372FE}" dt="2023-04-26T22:35:03.306" v="128" actId="20577"/>
        <pc:sldMkLst>
          <pc:docMk/>
          <pc:sldMk cId="2725059285" sldId="267"/>
        </pc:sldMkLst>
        <pc:spChg chg="add mod">
          <ac:chgData name="Moore, Joseph" userId="S::jmoore67@ur.rochester.edu::99fd03b2-9412-48cc-a50d-b4711457a400" providerId="AD" clId="Web-{9144C261-3542-408B-85A1-F1F1F57372FE}" dt="2023-04-26T22:35:03.306" v="128" actId="20577"/>
          <ac:spMkLst>
            <pc:docMk/>
            <pc:sldMk cId="2725059285" sldId="267"/>
            <ac:spMk id="4" creationId="{B6160350-FF92-B279-0ED0-FC3304213E04}"/>
          </ac:spMkLst>
        </pc:spChg>
        <pc:picChg chg="mod">
          <ac:chgData name="Moore, Joseph" userId="S::jmoore67@ur.rochester.edu::99fd03b2-9412-48cc-a50d-b4711457a400" providerId="AD" clId="Web-{9144C261-3542-408B-85A1-F1F1F57372FE}" dt="2023-04-26T22:31:37.283" v="55" actId="1076"/>
          <ac:picMkLst>
            <pc:docMk/>
            <pc:sldMk cId="2725059285" sldId="267"/>
            <ac:picMk id="3" creationId="{66167D68-4504-62D5-9DF0-9BBCEE6D4F5A}"/>
          </ac:picMkLst>
        </pc:picChg>
      </pc:sldChg>
      <pc:sldChg chg="addSp modSp">
        <pc:chgData name="Moore, Joseph" userId="S::jmoore67@ur.rochester.edu::99fd03b2-9412-48cc-a50d-b4711457a400" providerId="AD" clId="Web-{9144C261-3542-408B-85A1-F1F1F57372FE}" dt="2023-04-26T22:34:43.602" v="120" actId="20577"/>
        <pc:sldMkLst>
          <pc:docMk/>
          <pc:sldMk cId="3788870518" sldId="268"/>
        </pc:sldMkLst>
        <pc:spChg chg="add mod">
          <ac:chgData name="Moore, Joseph" userId="S::jmoore67@ur.rochester.edu::99fd03b2-9412-48cc-a50d-b4711457a400" providerId="AD" clId="Web-{9144C261-3542-408B-85A1-F1F1F57372FE}" dt="2023-04-26T22:34:43.602" v="120" actId="20577"/>
          <ac:spMkLst>
            <pc:docMk/>
            <pc:sldMk cId="3788870518" sldId="268"/>
            <ac:spMk id="4" creationId="{A1E7D17E-4191-8775-97C1-128D8EB63B5F}"/>
          </ac:spMkLst>
        </pc:spChg>
        <pc:picChg chg="mod">
          <ac:chgData name="Moore, Joseph" userId="S::jmoore67@ur.rochester.edu::99fd03b2-9412-48cc-a50d-b4711457a400" providerId="AD" clId="Web-{9144C261-3542-408B-85A1-F1F1F57372FE}" dt="2023-04-26T22:31:20.345" v="51" actId="1076"/>
          <ac:picMkLst>
            <pc:docMk/>
            <pc:sldMk cId="3788870518" sldId="268"/>
            <ac:picMk id="3" creationId="{1A8295CD-3680-CACA-68C0-DE787D385718}"/>
          </ac:picMkLst>
        </pc:picChg>
        <pc:picChg chg="mod">
          <ac:chgData name="Moore, Joseph" userId="S::jmoore67@ur.rochester.edu::99fd03b2-9412-48cc-a50d-b4711457a400" providerId="AD" clId="Web-{9144C261-3542-408B-85A1-F1F1F57372FE}" dt="2023-04-26T22:31:23.924" v="52" actId="14100"/>
          <ac:picMkLst>
            <pc:docMk/>
            <pc:sldMk cId="3788870518" sldId="268"/>
            <ac:picMk id="5" creationId="{0CC65E1E-7A65-100B-3EEF-7A7F138AC573}"/>
          </ac:picMkLst>
        </pc:picChg>
      </pc:sldChg>
      <pc:sldChg chg="addSp modSp">
        <pc:chgData name="Moore, Joseph" userId="S::jmoore67@ur.rochester.edu::99fd03b2-9412-48cc-a50d-b4711457a400" providerId="AD" clId="Web-{9144C261-3542-408B-85A1-F1F1F57372FE}" dt="2023-04-26T22:35:35.260" v="138" actId="20577"/>
        <pc:sldMkLst>
          <pc:docMk/>
          <pc:sldMk cId="80064576" sldId="269"/>
        </pc:sldMkLst>
        <pc:spChg chg="add mod">
          <ac:chgData name="Moore, Joseph" userId="S::jmoore67@ur.rochester.edu::99fd03b2-9412-48cc-a50d-b4711457a400" providerId="AD" clId="Web-{9144C261-3542-408B-85A1-F1F1F57372FE}" dt="2023-04-26T22:35:35.260" v="138" actId="20577"/>
          <ac:spMkLst>
            <pc:docMk/>
            <pc:sldMk cId="80064576" sldId="269"/>
            <ac:spMk id="4" creationId="{DA07A27D-C35B-075E-AC34-43881F123F95}"/>
          </ac:spMkLst>
        </pc:spChg>
        <pc:picChg chg="mod">
          <ac:chgData name="Moore, Joseph" userId="S::jmoore67@ur.rochester.edu::99fd03b2-9412-48cc-a50d-b4711457a400" providerId="AD" clId="Web-{9144C261-3542-408B-85A1-F1F1F57372FE}" dt="2023-04-26T22:31:58.315" v="63" actId="1076"/>
          <ac:picMkLst>
            <pc:docMk/>
            <pc:sldMk cId="80064576" sldId="269"/>
            <ac:picMk id="3" creationId="{A7DC20AF-9593-532B-48E3-87F22C8810DF}"/>
          </ac:picMkLst>
        </pc:picChg>
        <pc:picChg chg="mod">
          <ac:chgData name="Moore, Joseph" userId="S::jmoore67@ur.rochester.edu::99fd03b2-9412-48cc-a50d-b4711457a400" providerId="AD" clId="Web-{9144C261-3542-408B-85A1-F1F1F57372FE}" dt="2023-04-26T22:32:04.019" v="65" actId="1076"/>
          <ac:picMkLst>
            <pc:docMk/>
            <pc:sldMk cId="80064576" sldId="269"/>
            <ac:picMk id="5" creationId="{02B7844C-561D-A5DF-E48E-EF615287097F}"/>
          </ac:picMkLst>
        </pc:picChg>
      </pc:sldChg>
      <pc:sldChg chg="addSp delSp modSp">
        <pc:chgData name="Moore, Joseph" userId="S::jmoore67@ur.rochester.edu::99fd03b2-9412-48cc-a50d-b4711457a400" providerId="AD" clId="Web-{9144C261-3542-408B-85A1-F1F1F57372FE}" dt="2023-04-26T22:35:51.745" v="140"/>
        <pc:sldMkLst>
          <pc:docMk/>
          <pc:sldMk cId="4013409136" sldId="270"/>
        </pc:sldMkLst>
        <pc:spChg chg="add del">
          <ac:chgData name="Moore, Joseph" userId="S::jmoore67@ur.rochester.edu::99fd03b2-9412-48cc-a50d-b4711457a400" providerId="AD" clId="Web-{9144C261-3542-408B-85A1-F1F1F57372FE}" dt="2023-04-26T22:35:50.541" v="139"/>
          <ac:spMkLst>
            <pc:docMk/>
            <pc:sldMk cId="4013409136" sldId="270"/>
            <ac:spMk id="4" creationId="{CDC0A830-C4E0-CC6B-A252-60EDCD552E7E}"/>
          </ac:spMkLst>
        </pc:spChg>
        <pc:spChg chg="add">
          <ac:chgData name="Moore, Joseph" userId="S::jmoore67@ur.rochester.edu::99fd03b2-9412-48cc-a50d-b4711457a400" providerId="AD" clId="Web-{9144C261-3542-408B-85A1-F1F1F57372FE}" dt="2023-04-26T22:35:51.745" v="140"/>
          <ac:spMkLst>
            <pc:docMk/>
            <pc:sldMk cId="4013409136" sldId="270"/>
            <ac:spMk id="9" creationId="{127A0368-4588-9A03-227C-C0617631DDBD}"/>
          </ac:spMkLst>
        </pc:spChg>
        <pc:picChg chg="mod">
          <ac:chgData name="Moore, Joseph" userId="S::jmoore67@ur.rochester.edu::99fd03b2-9412-48cc-a50d-b4711457a400" providerId="AD" clId="Web-{9144C261-3542-408B-85A1-F1F1F57372FE}" dt="2023-04-26T22:32:11.597" v="68" actId="1076"/>
          <ac:picMkLst>
            <pc:docMk/>
            <pc:sldMk cId="4013409136" sldId="270"/>
            <ac:picMk id="3" creationId="{2253C594-138E-8BE4-B132-BAA7B306731B}"/>
          </ac:picMkLst>
        </pc:picChg>
        <pc:picChg chg="mod">
          <ac:chgData name="Moore, Joseph" userId="S::jmoore67@ur.rochester.edu::99fd03b2-9412-48cc-a50d-b4711457a400" providerId="AD" clId="Web-{9144C261-3542-408B-85A1-F1F1F57372FE}" dt="2023-04-26T22:32:19.019" v="71" actId="1076"/>
          <ac:picMkLst>
            <pc:docMk/>
            <pc:sldMk cId="4013409136" sldId="270"/>
            <ac:picMk id="5" creationId="{A882CC86-DC79-DFC9-B6F5-7D3CCC967EC1}"/>
          </ac:picMkLst>
        </pc:picChg>
      </pc:sldChg>
      <pc:sldChg chg="addSp delSp modSp">
        <pc:chgData name="Moore, Joseph" userId="S::jmoore67@ur.rochester.edu::99fd03b2-9412-48cc-a50d-b4711457a400" providerId="AD" clId="Web-{9144C261-3542-408B-85A1-F1F1F57372FE}" dt="2023-04-26T22:36:12.464" v="144" actId="20577"/>
        <pc:sldMkLst>
          <pc:docMk/>
          <pc:sldMk cId="1902541948" sldId="271"/>
        </pc:sldMkLst>
        <pc:spChg chg="add del">
          <ac:chgData name="Moore, Joseph" userId="S::jmoore67@ur.rochester.edu::99fd03b2-9412-48cc-a50d-b4711457a400" providerId="AD" clId="Web-{9144C261-3542-408B-85A1-F1F1F57372FE}" dt="2023-04-26T22:36:02.823" v="141"/>
          <ac:spMkLst>
            <pc:docMk/>
            <pc:sldMk cId="1902541948" sldId="271"/>
            <ac:spMk id="4" creationId="{6D6777E1-CC99-4A28-130F-BF17947EB905}"/>
          </ac:spMkLst>
        </pc:spChg>
        <pc:spChg chg="add mod">
          <ac:chgData name="Moore, Joseph" userId="S::jmoore67@ur.rochester.edu::99fd03b2-9412-48cc-a50d-b4711457a400" providerId="AD" clId="Web-{9144C261-3542-408B-85A1-F1F1F57372FE}" dt="2023-04-26T22:36:12.464" v="144" actId="20577"/>
          <ac:spMkLst>
            <pc:docMk/>
            <pc:sldMk cId="1902541948" sldId="271"/>
            <ac:spMk id="6" creationId="{AFCFB82B-EDAD-18FB-D347-C41FA627EE2A}"/>
          </ac:spMkLst>
        </pc:spChg>
        <pc:picChg chg="mod">
          <ac:chgData name="Moore, Joseph" userId="S::jmoore67@ur.rochester.edu::99fd03b2-9412-48cc-a50d-b4711457a400" providerId="AD" clId="Web-{9144C261-3542-408B-85A1-F1F1F57372FE}" dt="2023-04-26T22:32:27.988" v="73" actId="1076"/>
          <ac:picMkLst>
            <pc:docMk/>
            <pc:sldMk cId="1902541948" sldId="271"/>
            <ac:picMk id="3" creationId="{34BEC538-BEA8-3C90-39F2-879B70615C6D}"/>
          </ac:picMkLst>
        </pc:picChg>
      </pc:sldChg>
      <pc:sldChg chg="addSp delSp modSp">
        <pc:chgData name="Moore, Joseph" userId="S::jmoore67@ur.rochester.edu::99fd03b2-9412-48cc-a50d-b4711457a400" providerId="AD" clId="Web-{9144C261-3542-408B-85A1-F1F1F57372FE}" dt="2023-04-26T22:38:35.594" v="172" actId="20577"/>
        <pc:sldMkLst>
          <pc:docMk/>
          <pc:sldMk cId="3836982991" sldId="272"/>
        </pc:sldMkLst>
        <pc:spChg chg="add del">
          <ac:chgData name="Moore, Joseph" userId="S::jmoore67@ur.rochester.edu::99fd03b2-9412-48cc-a50d-b4711457a400" providerId="AD" clId="Web-{9144C261-3542-408B-85A1-F1F1F57372FE}" dt="2023-04-26T22:38:20.812" v="166"/>
          <ac:spMkLst>
            <pc:docMk/>
            <pc:sldMk cId="3836982991" sldId="272"/>
            <ac:spMk id="4" creationId="{17D70CC1-25F9-561D-2A9D-EB545D377C00}"/>
          </ac:spMkLst>
        </pc:spChg>
        <pc:spChg chg="add mod">
          <ac:chgData name="Moore, Joseph" userId="S::jmoore67@ur.rochester.edu::99fd03b2-9412-48cc-a50d-b4711457a400" providerId="AD" clId="Web-{9144C261-3542-408B-85A1-F1F1F57372FE}" dt="2023-04-26T22:38:35.594" v="172" actId="20577"/>
          <ac:spMkLst>
            <pc:docMk/>
            <pc:sldMk cId="3836982991" sldId="272"/>
            <ac:spMk id="6" creationId="{2C09FD38-A0EA-1812-10E9-F025E63D4BAA}"/>
          </ac:spMkLst>
        </pc:spChg>
        <pc:picChg chg="mod">
          <ac:chgData name="Moore, Joseph" userId="S::jmoore67@ur.rochester.edu::99fd03b2-9412-48cc-a50d-b4711457a400" providerId="AD" clId="Web-{9144C261-3542-408B-85A1-F1F1F57372FE}" dt="2023-04-26T22:33:15.474" v="84" actId="1076"/>
          <ac:picMkLst>
            <pc:docMk/>
            <pc:sldMk cId="3836982991" sldId="272"/>
            <ac:picMk id="3" creationId="{187A6BE7-14B8-5286-D62E-9488FA695393}"/>
          </ac:picMkLst>
        </pc:picChg>
        <pc:picChg chg="mod">
          <ac:chgData name="Moore, Joseph" userId="S::jmoore67@ur.rochester.edu::99fd03b2-9412-48cc-a50d-b4711457a400" providerId="AD" clId="Web-{9144C261-3542-408B-85A1-F1F1F57372FE}" dt="2023-04-26T22:38:17.781" v="165" actId="14100"/>
          <ac:picMkLst>
            <pc:docMk/>
            <pc:sldMk cId="3836982991" sldId="272"/>
            <ac:picMk id="7" creationId="{58EB7679-9880-1307-3D2C-D330993E5CED}"/>
          </ac:picMkLst>
        </pc:picChg>
      </pc:sldChg>
      <pc:sldChg chg="addSp delSp modSp">
        <pc:chgData name="Moore, Joseph" userId="S::jmoore67@ur.rochester.edu::99fd03b2-9412-48cc-a50d-b4711457a400" providerId="AD" clId="Web-{9144C261-3542-408B-85A1-F1F1F57372FE}" dt="2023-04-26T22:36:49.465" v="152" actId="20577"/>
        <pc:sldMkLst>
          <pc:docMk/>
          <pc:sldMk cId="584266384" sldId="273"/>
        </pc:sldMkLst>
        <pc:spChg chg="add del">
          <ac:chgData name="Moore, Joseph" userId="S::jmoore67@ur.rochester.edu::99fd03b2-9412-48cc-a50d-b4711457a400" providerId="AD" clId="Web-{9144C261-3542-408B-85A1-F1F1F57372FE}" dt="2023-04-26T22:36:43.949" v="149"/>
          <ac:spMkLst>
            <pc:docMk/>
            <pc:sldMk cId="584266384" sldId="273"/>
            <ac:spMk id="4" creationId="{98E7E6C7-E3DA-1A66-7E05-E9987AD392B9}"/>
          </ac:spMkLst>
        </pc:spChg>
        <pc:spChg chg="add mod">
          <ac:chgData name="Moore, Joseph" userId="S::jmoore67@ur.rochester.edu::99fd03b2-9412-48cc-a50d-b4711457a400" providerId="AD" clId="Web-{9144C261-3542-408B-85A1-F1F1F57372FE}" dt="2023-04-26T22:36:49.465" v="152" actId="20577"/>
          <ac:spMkLst>
            <pc:docMk/>
            <pc:sldMk cId="584266384" sldId="273"/>
            <ac:spMk id="6" creationId="{19B827B4-89BD-1201-D6E3-24F295B66038}"/>
          </ac:spMkLst>
        </pc:spChg>
        <pc:picChg chg="mod">
          <ac:chgData name="Moore, Joseph" userId="S::jmoore67@ur.rochester.edu::99fd03b2-9412-48cc-a50d-b4711457a400" providerId="AD" clId="Web-{9144C261-3542-408B-85A1-F1F1F57372FE}" dt="2023-04-26T22:32:50.614" v="78" actId="1076"/>
          <ac:picMkLst>
            <pc:docMk/>
            <pc:sldMk cId="584266384" sldId="273"/>
            <ac:picMk id="3" creationId="{7A244975-33D9-1BEE-9D61-DC9FCB5BF273}"/>
          </ac:picMkLst>
        </pc:picChg>
      </pc:sldChg>
      <pc:sldChg chg="addSp delSp modSp">
        <pc:chgData name="Moore, Joseph" userId="S::jmoore67@ur.rochester.edu::99fd03b2-9412-48cc-a50d-b4711457a400" providerId="AD" clId="Web-{9144C261-3542-408B-85A1-F1F1F57372FE}" dt="2023-04-26T22:38:12.187" v="164" actId="20577"/>
        <pc:sldMkLst>
          <pc:docMk/>
          <pc:sldMk cId="2803198564" sldId="274"/>
        </pc:sldMkLst>
        <pc:spChg chg="add del">
          <ac:chgData name="Moore, Joseph" userId="S::jmoore67@ur.rochester.edu::99fd03b2-9412-48cc-a50d-b4711457a400" providerId="AD" clId="Web-{9144C261-3542-408B-85A1-F1F1F57372FE}" dt="2023-04-26T22:38:00.280" v="159"/>
          <ac:spMkLst>
            <pc:docMk/>
            <pc:sldMk cId="2803198564" sldId="274"/>
            <ac:spMk id="4" creationId="{854842FB-21F2-3887-F93D-D5DE332E15FD}"/>
          </ac:spMkLst>
        </pc:spChg>
        <pc:spChg chg="add mod">
          <ac:chgData name="Moore, Joseph" userId="S::jmoore67@ur.rochester.edu::99fd03b2-9412-48cc-a50d-b4711457a400" providerId="AD" clId="Web-{9144C261-3542-408B-85A1-F1F1F57372FE}" dt="2023-04-26T22:38:12.187" v="164" actId="20577"/>
          <ac:spMkLst>
            <pc:docMk/>
            <pc:sldMk cId="2803198564" sldId="274"/>
            <ac:spMk id="6" creationId="{F15C6974-4681-E1E5-479D-87C6CDE72312}"/>
          </ac:spMkLst>
        </pc:spChg>
        <pc:picChg chg="mod">
          <ac:chgData name="Moore, Joseph" userId="S::jmoore67@ur.rochester.edu::99fd03b2-9412-48cc-a50d-b4711457a400" providerId="AD" clId="Web-{9144C261-3542-408B-85A1-F1F1F57372FE}" dt="2023-04-26T22:33:09.161" v="82" actId="1076"/>
          <ac:picMkLst>
            <pc:docMk/>
            <pc:sldMk cId="2803198564" sldId="274"/>
            <ac:picMk id="3" creationId="{AAF6D40D-1C8D-9566-5253-91EAF401875D}"/>
          </ac:picMkLst>
        </pc:picChg>
      </pc:sldChg>
      <pc:sldChg chg="addSp modSp">
        <pc:chgData name="Moore, Joseph" userId="S::jmoore67@ur.rochester.edu::99fd03b2-9412-48cc-a50d-b4711457a400" providerId="AD" clId="Web-{9144C261-3542-408B-85A1-F1F1F57372FE}" dt="2023-04-26T22:38:52.594" v="179" actId="20577"/>
        <pc:sldMkLst>
          <pc:docMk/>
          <pc:sldMk cId="1068865399" sldId="275"/>
        </pc:sldMkLst>
        <pc:spChg chg="add mod">
          <ac:chgData name="Moore, Joseph" userId="S::jmoore67@ur.rochester.edu::99fd03b2-9412-48cc-a50d-b4711457a400" providerId="AD" clId="Web-{9144C261-3542-408B-85A1-F1F1F57372FE}" dt="2023-04-26T22:38:52.594" v="179" actId="20577"/>
          <ac:spMkLst>
            <pc:docMk/>
            <pc:sldMk cId="1068865399" sldId="275"/>
            <ac:spMk id="4" creationId="{DEE3FC73-0B5E-2D54-813D-C4530CC32DAD}"/>
          </ac:spMkLst>
        </pc:spChg>
        <pc:picChg chg="mod">
          <ac:chgData name="Moore, Joseph" userId="S::jmoore67@ur.rochester.edu::99fd03b2-9412-48cc-a50d-b4711457a400" providerId="AD" clId="Web-{9144C261-3542-408B-85A1-F1F1F57372FE}" dt="2023-04-26T22:38:42.750" v="175" actId="1076"/>
          <ac:picMkLst>
            <pc:docMk/>
            <pc:sldMk cId="1068865399" sldId="275"/>
            <ac:picMk id="3" creationId="{105F29B7-0D85-DF3F-2E7D-220B6044F1A3}"/>
          </ac:picMkLst>
        </pc:picChg>
        <pc:picChg chg="mod">
          <ac:chgData name="Moore, Joseph" userId="S::jmoore67@ur.rochester.edu::99fd03b2-9412-48cc-a50d-b4711457a400" providerId="AD" clId="Web-{9144C261-3542-408B-85A1-F1F1F57372FE}" dt="2023-04-26T22:38:41.109" v="174" actId="14100"/>
          <ac:picMkLst>
            <pc:docMk/>
            <pc:sldMk cId="1068865399" sldId="275"/>
            <ac:picMk id="5" creationId="{A9798A52-4E8F-E020-8C50-409058B7899D}"/>
          </ac:picMkLst>
        </pc:picChg>
      </pc:sldChg>
      <pc:sldChg chg="addSp delSp modSp">
        <pc:chgData name="Moore, Joseph" userId="S::jmoore67@ur.rochester.edu::99fd03b2-9412-48cc-a50d-b4711457a400" providerId="AD" clId="Web-{9144C261-3542-408B-85A1-F1F1F57372FE}" dt="2023-04-26T22:39:26.173" v="190" actId="1076"/>
        <pc:sldMkLst>
          <pc:docMk/>
          <pc:sldMk cId="191611206" sldId="276"/>
        </pc:sldMkLst>
        <pc:spChg chg="add mod">
          <ac:chgData name="Moore, Joseph" userId="S::jmoore67@ur.rochester.edu::99fd03b2-9412-48cc-a50d-b4711457a400" providerId="AD" clId="Web-{9144C261-3542-408B-85A1-F1F1F57372FE}" dt="2023-04-26T22:39:12.845" v="186" actId="20577"/>
          <ac:spMkLst>
            <pc:docMk/>
            <pc:sldMk cId="191611206" sldId="276"/>
            <ac:spMk id="4" creationId="{06482506-88FD-C68A-0A01-B440EBC4501F}"/>
          </ac:spMkLst>
        </pc:spChg>
        <pc:spChg chg="mod">
          <ac:chgData name="Moore, Joseph" userId="S::jmoore67@ur.rochester.edu::99fd03b2-9412-48cc-a50d-b4711457a400" providerId="AD" clId="Web-{9144C261-3542-408B-85A1-F1F1F57372FE}" dt="2023-04-26T22:39:26.173" v="190" actId="1076"/>
          <ac:spMkLst>
            <pc:docMk/>
            <pc:sldMk cId="191611206" sldId="276"/>
            <ac:spMk id="5" creationId="{86D30BB4-9C20-C6C7-2780-D672B63007C9}"/>
          </ac:spMkLst>
        </pc:spChg>
        <pc:spChg chg="del">
          <ac:chgData name="Moore, Joseph" userId="S::jmoore67@ur.rochester.edu::99fd03b2-9412-48cc-a50d-b4711457a400" providerId="AD" clId="Web-{9144C261-3542-408B-85A1-F1F1F57372FE}" dt="2023-04-26T22:39:19.986" v="188"/>
          <ac:spMkLst>
            <pc:docMk/>
            <pc:sldMk cId="191611206" sldId="276"/>
            <ac:spMk id="7" creationId="{C6457790-802E-6B11-86A3-C03313174152}"/>
          </ac:spMkLst>
        </pc:spChg>
        <pc:picChg chg="mod">
          <ac:chgData name="Moore, Joseph" userId="S::jmoore67@ur.rochester.edu::99fd03b2-9412-48cc-a50d-b4711457a400" providerId="AD" clId="Web-{9144C261-3542-408B-85A1-F1F1F57372FE}" dt="2023-04-26T22:39:23.189" v="189" actId="1076"/>
          <ac:picMkLst>
            <pc:docMk/>
            <pc:sldMk cId="191611206" sldId="276"/>
            <ac:picMk id="3" creationId="{F9A89C5F-973C-1EC2-6FE7-3010837F3F6D}"/>
          </ac:picMkLst>
        </pc:picChg>
        <pc:picChg chg="del mod">
          <ac:chgData name="Moore, Joseph" userId="S::jmoore67@ur.rochester.edu::99fd03b2-9412-48cc-a50d-b4711457a400" providerId="AD" clId="Web-{9144C261-3542-408B-85A1-F1F1F57372FE}" dt="2023-04-26T22:39:18.611" v="187"/>
          <ac:picMkLst>
            <pc:docMk/>
            <pc:sldMk cId="191611206" sldId="276"/>
            <ac:picMk id="6" creationId="{2B093EFA-74F6-07C1-45FD-E86F855CB3D5}"/>
          </ac:picMkLst>
        </pc:picChg>
      </pc:sldChg>
      <pc:sldChg chg="addSp delSp modSp">
        <pc:chgData name="Moore, Joseph" userId="S::jmoore67@ur.rochester.edu::99fd03b2-9412-48cc-a50d-b4711457a400" providerId="AD" clId="Web-{9144C261-3542-408B-85A1-F1F1F57372FE}" dt="2023-04-26T22:33:58.960" v="101" actId="20577"/>
        <pc:sldMkLst>
          <pc:docMk/>
          <pc:sldMk cId="3231108437" sldId="277"/>
        </pc:sldMkLst>
        <pc:spChg chg="del mod">
          <ac:chgData name="Moore, Joseph" userId="S::jmoore67@ur.rochester.edu::99fd03b2-9412-48cc-a50d-b4711457a400" providerId="AD" clId="Web-{9144C261-3542-408B-85A1-F1F1F57372FE}" dt="2023-04-26T22:33:49.569" v="96"/>
          <ac:spMkLst>
            <pc:docMk/>
            <pc:sldMk cId="3231108437" sldId="277"/>
            <ac:spMk id="3" creationId="{04168EC7-F3B7-29C0-8E3C-57491BE7FFD2}"/>
          </ac:spMkLst>
        </pc:spChg>
        <pc:spChg chg="add mod">
          <ac:chgData name="Moore, Joseph" userId="S::jmoore67@ur.rochester.edu::99fd03b2-9412-48cc-a50d-b4711457a400" providerId="AD" clId="Web-{9144C261-3542-408B-85A1-F1F1F57372FE}" dt="2023-04-26T22:33:58.960" v="101" actId="20577"/>
          <ac:spMkLst>
            <pc:docMk/>
            <pc:sldMk cId="3231108437" sldId="277"/>
            <ac:spMk id="5" creationId="{4C652E7B-6EEE-8C5C-5612-FF1FDD58FBAE}"/>
          </ac:spMkLst>
        </pc:spChg>
      </pc:sldChg>
      <pc:sldChg chg="addSp modSp">
        <pc:chgData name="Moore, Joseph" userId="S::jmoore67@ur.rochester.edu::99fd03b2-9412-48cc-a50d-b4711457a400" providerId="AD" clId="Web-{9144C261-3542-408B-85A1-F1F1F57372FE}" dt="2023-04-26T22:40:02.784" v="199" actId="20577"/>
        <pc:sldMkLst>
          <pc:docMk/>
          <pc:sldMk cId="3380710584" sldId="278"/>
        </pc:sldMkLst>
        <pc:spChg chg="add mod">
          <ac:chgData name="Moore, Joseph" userId="S::jmoore67@ur.rochester.edu::99fd03b2-9412-48cc-a50d-b4711457a400" providerId="AD" clId="Web-{9144C261-3542-408B-85A1-F1F1F57372FE}" dt="2023-04-26T22:40:02.784" v="199" actId="20577"/>
          <ac:spMkLst>
            <pc:docMk/>
            <pc:sldMk cId="3380710584" sldId="278"/>
            <ac:spMk id="4" creationId="{9E0845A8-A282-1157-EE90-68281C61B130}"/>
          </ac:spMkLst>
        </pc:spChg>
        <pc:picChg chg="mod">
          <ac:chgData name="Moore, Joseph" userId="S::jmoore67@ur.rochester.edu::99fd03b2-9412-48cc-a50d-b4711457a400" providerId="AD" clId="Web-{9144C261-3542-408B-85A1-F1F1F57372FE}" dt="2023-04-26T22:34:03.897" v="102" actId="14100"/>
          <ac:picMkLst>
            <pc:docMk/>
            <pc:sldMk cId="3380710584" sldId="278"/>
            <ac:picMk id="3" creationId="{07087C21-39C0-0E18-4D19-541D67C12CA9}"/>
          </ac:picMkLst>
        </pc:picChg>
        <pc:picChg chg="mod">
          <ac:chgData name="Moore, Joseph" userId="S::jmoore67@ur.rochester.edu::99fd03b2-9412-48cc-a50d-b4711457a400" providerId="AD" clId="Web-{9144C261-3542-408B-85A1-F1F1F57372FE}" dt="2023-04-26T22:34:06.991" v="103" actId="14100"/>
          <ac:picMkLst>
            <pc:docMk/>
            <pc:sldMk cId="3380710584" sldId="278"/>
            <ac:picMk id="5" creationId="{F57610A9-7C01-84C5-8A7B-DCE6B071789B}"/>
          </ac:picMkLst>
        </pc:picChg>
      </pc:sldChg>
      <pc:sldChg chg="modSp new">
        <pc:chgData name="Moore, Joseph" userId="S::jmoore67@ur.rochester.edu::99fd03b2-9412-48cc-a50d-b4711457a400" providerId="AD" clId="Web-{9144C261-3542-408B-85A1-F1F1F57372FE}" dt="2023-04-26T22:30:50.344" v="44" actId="1076"/>
        <pc:sldMkLst>
          <pc:docMk/>
          <pc:sldMk cId="1314724595" sldId="279"/>
        </pc:sldMkLst>
        <pc:spChg chg="mod">
          <ac:chgData name="Moore, Joseph" userId="S::jmoore67@ur.rochester.edu::99fd03b2-9412-48cc-a50d-b4711457a400" providerId="AD" clId="Web-{9144C261-3542-408B-85A1-F1F1F57372FE}" dt="2023-04-26T22:30:50.344" v="44" actId="1076"/>
          <ac:spMkLst>
            <pc:docMk/>
            <pc:sldMk cId="1314724595" sldId="279"/>
            <ac:spMk id="2" creationId="{E17FE055-E7B3-93FF-821B-1389113C0D8F}"/>
          </ac:spMkLst>
        </pc:spChg>
      </pc:sldChg>
      <pc:sldChg chg="addSp modSp new">
        <pc:chgData name="Moore, Joseph" userId="S::jmoore67@ur.rochester.edu::99fd03b2-9412-48cc-a50d-b4711457a400" providerId="AD" clId="Web-{9144C261-3542-408B-85A1-F1F1F57372FE}" dt="2023-04-26T22:41:30.787" v="203" actId="20577"/>
        <pc:sldMkLst>
          <pc:docMk/>
          <pc:sldMk cId="443674575" sldId="280"/>
        </pc:sldMkLst>
        <pc:spChg chg="add mod">
          <ac:chgData name="Moore, Joseph" userId="S::jmoore67@ur.rochester.edu::99fd03b2-9412-48cc-a50d-b4711457a400" providerId="AD" clId="Web-{9144C261-3542-408B-85A1-F1F1F57372FE}" dt="2023-04-26T22:41:30.787" v="203" actId="20577"/>
          <ac:spMkLst>
            <pc:docMk/>
            <pc:sldMk cId="443674575" sldId="280"/>
            <ac:spMk id="3" creationId="{5C8FA17F-2D75-7AA3-7DFC-4546F93E6D0E}"/>
          </ac:spMkLst>
        </pc:spChg>
      </pc:sldChg>
    </pc:docChg>
  </pc:docChgLst>
  <pc:docChgLst>
    <pc:chgData name="Lundy, Gabriel" userId="S::glundy@ur.rochester.edu::9518d213-2315-4c61-bda0-df53216e117b" providerId="AD" clId="Web-{AA5D3CE6-D2BD-4763-BD74-32BA072B85A1}"/>
    <pc:docChg chg="modSld">
      <pc:chgData name="Lundy, Gabriel" userId="S::glundy@ur.rochester.edu::9518d213-2315-4c61-bda0-df53216e117b" providerId="AD" clId="Web-{AA5D3CE6-D2BD-4763-BD74-32BA072B85A1}" dt="2023-04-27T00:44:44.147" v="1" actId="20577"/>
      <pc:docMkLst>
        <pc:docMk/>
      </pc:docMkLst>
      <pc:sldChg chg="modSp">
        <pc:chgData name="Lundy, Gabriel" userId="S::glundy@ur.rochester.edu::9518d213-2315-4c61-bda0-df53216e117b" providerId="AD" clId="Web-{AA5D3CE6-D2BD-4763-BD74-32BA072B85A1}" dt="2023-04-27T00:44:44.147" v="1" actId="20577"/>
        <pc:sldMkLst>
          <pc:docMk/>
          <pc:sldMk cId="3231108437" sldId="277"/>
        </pc:sldMkLst>
        <pc:spChg chg="mod">
          <ac:chgData name="Lundy, Gabriel" userId="S::glundy@ur.rochester.edu::9518d213-2315-4c61-bda0-df53216e117b" providerId="AD" clId="Web-{AA5D3CE6-D2BD-4763-BD74-32BA072B85A1}" dt="2023-04-27T00:44:44.147" v="1" actId="20577"/>
          <ac:spMkLst>
            <pc:docMk/>
            <pc:sldMk cId="3231108437" sldId="277"/>
            <ac:spMk id="4" creationId="{A2CFBFAE-3A3B-21BA-31B0-9C57EF3306CA}"/>
          </ac:spMkLst>
        </pc:spChg>
      </pc:sldChg>
    </pc:docChg>
  </pc:docChgLst>
  <pc:docChgLst>
    <pc:chgData name="Hemsley, Keagan" userId="S::khemsley@ur.rochester.edu::ed2a6aa1-cd2c-4426-91cc-a01ef6738a1d" providerId="AD" clId="Web-{4EE03831-8686-43E5-9E35-CEACAF4E41C6}"/>
    <pc:docChg chg="addSld delSld modSld sldOrd">
      <pc:chgData name="Hemsley, Keagan" userId="S::khemsley@ur.rochester.edu::ed2a6aa1-cd2c-4426-91cc-a01ef6738a1d" providerId="AD" clId="Web-{4EE03831-8686-43E5-9E35-CEACAF4E41C6}" dt="2023-04-26T23:49:37.899" v="2908" actId="1076"/>
      <pc:docMkLst>
        <pc:docMk/>
      </pc:docMkLst>
      <pc:sldChg chg="del">
        <pc:chgData name="Hemsley, Keagan" userId="S::khemsley@ur.rochester.edu::ed2a6aa1-cd2c-4426-91cc-a01ef6738a1d" providerId="AD" clId="Web-{4EE03831-8686-43E5-9E35-CEACAF4E41C6}" dt="2023-04-26T23:48:57.882" v="2902"/>
        <pc:sldMkLst>
          <pc:docMk/>
          <pc:sldMk cId="3161854843" sldId="257"/>
        </pc:sldMkLst>
      </pc:sldChg>
      <pc:sldChg chg="addSp delSp modSp ord">
        <pc:chgData name="Hemsley, Keagan" userId="S::khemsley@ur.rochester.edu::ed2a6aa1-cd2c-4426-91cc-a01ef6738a1d" providerId="AD" clId="Web-{4EE03831-8686-43E5-9E35-CEACAF4E41C6}" dt="2023-04-26T21:15:00.522" v="727"/>
        <pc:sldMkLst>
          <pc:docMk/>
          <pc:sldMk cId="1628420354" sldId="259"/>
        </pc:sldMkLst>
        <pc:spChg chg="del">
          <ac:chgData name="Hemsley, Keagan" userId="S::khemsley@ur.rochester.edu::ed2a6aa1-cd2c-4426-91cc-a01ef6738a1d" providerId="AD" clId="Web-{4EE03831-8686-43E5-9E35-CEACAF4E41C6}" dt="2023-04-26T21:14:51.037" v="723"/>
          <ac:spMkLst>
            <pc:docMk/>
            <pc:sldMk cId="1628420354" sldId="259"/>
            <ac:spMk id="7" creationId="{876E6B0D-2D37-F1EA-6B5C-B7306A96088A}"/>
          </ac:spMkLst>
        </pc:spChg>
        <pc:spChg chg="del mod">
          <ac:chgData name="Hemsley, Keagan" userId="S::khemsley@ur.rochester.edu::ed2a6aa1-cd2c-4426-91cc-a01ef6738a1d" providerId="AD" clId="Web-{4EE03831-8686-43E5-9E35-CEACAF4E41C6}" dt="2023-04-26T21:14:53.397" v="724"/>
          <ac:spMkLst>
            <pc:docMk/>
            <pc:sldMk cId="1628420354" sldId="259"/>
            <ac:spMk id="8" creationId="{6C8ECB39-3EC9-A22C-96BF-10AFF24E3C2C}"/>
          </ac:spMkLst>
        </pc:spChg>
        <pc:spChg chg="del mod">
          <ac:chgData name="Hemsley, Keagan" userId="S::khemsley@ur.rochester.edu::ed2a6aa1-cd2c-4426-91cc-a01ef6738a1d" providerId="AD" clId="Web-{4EE03831-8686-43E5-9E35-CEACAF4E41C6}" dt="2023-04-26T21:14:48.147" v="722"/>
          <ac:spMkLst>
            <pc:docMk/>
            <pc:sldMk cId="1628420354" sldId="259"/>
            <ac:spMk id="9" creationId="{A95CF267-7A4C-E396-947C-C1E2CB863DFD}"/>
          </ac:spMkLst>
        </pc:spChg>
        <pc:spChg chg="del mod">
          <ac:chgData name="Hemsley, Keagan" userId="S::khemsley@ur.rochester.edu::ed2a6aa1-cd2c-4426-91cc-a01ef6738a1d" providerId="AD" clId="Web-{4EE03831-8686-43E5-9E35-CEACAF4E41C6}" dt="2023-04-26T21:14:58.256" v="726"/>
          <ac:spMkLst>
            <pc:docMk/>
            <pc:sldMk cId="1628420354" sldId="259"/>
            <ac:spMk id="10" creationId="{F4FE508A-0E46-9937-9ADB-94CE09C67F6E}"/>
          </ac:spMkLst>
        </pc:spChg>
        <pc:spChg chg="del">
          <ac:chgData name="Hemsley, Keagan" userId="S::khemsley@ur.rochester.edu::ed2a6aa1-cd2c-4426-91cc-a01ef6738a1d" providerId="AD" clId="Web-{4EE03831-8686-43E5-9E35-CEACAF4E41C6}" dt="2023-04-26T21:15:00.522" v="727"/>
          <ac:spMkLst>
            <pc:docMk/>
            <pc:sldMk cId="1628420354" sldId="259"/>
            <ac:spMk id="11" creationId="{07136A65-BE12-21E6-F585-43B482D426B9}"/>
          </ac:spMkLst>
        </pc:spChg>
        <pc:picChg chg="add del mod">
          <ac:chgData name="Hemsley, Keagan" userId="S::khemsley@ur.rochester.edu::ed2a6aa1-cd2c-4426-91cc-a01ef6738a1d" providerId="AD" clId="Web-{4EE03831-8686-43E5-9E35-CEACAF4E41C6}" dt="2023-04-26T20:17:16.023" v="10"/>
          <ac:picMkLst>
            <pc:docMk/>
            <pc:sldMk cId="1628420354" sldId="259"/>
            <ac:picMk id="12" creationId="{B18AB850-9731-130C-8F9E-15E05C056DCD}"/>
          </ac:picMkLst>
        </pc:picChg>
        <pc:picChg chg="add del mod">
          <ac:chgData name="Hemsley, Keagan" userId="S::khemsley@ur.rochester.edu::ed2a6aa1-cd2c-4426-91cc-a01ef6738a1d" providerId="AD" clId="Web-{4EE03831-8686-43E5-9E35-CEACAF4E41C6}" dt="2023-04-26T20:17:24.398" v="12"/>
          <ac:picMkLst>
            <pc:docMk/>
            <pc:sldMk cId="1628420354" sldId="259"/>
            <ac:picMk id="13" creationId="{03437895-AD3E-FAFE-19B6-A0BA381F94B9}"/>
          </ac:picMkLst>
        </pc:picChg>
      </pc:sldChg>
      <pc:sldChg chg="addSp delSp modSp new">
        <pc:chgData name="Hemsley, Keagan" userId="S::khemsley@ur.rochester.edu::ed2a6aa1-cd2c-4426-91cc-a01ef6738a1d" providerId="AD" clId="Web-{4EE03831-8686-43E5-9E35-CEACAF4E41C6}" dt="2023-04-26T21:01:08.571" v="431" actId="1076"/>
        <pc:sldMkLst>
          <pc:docMk/>
          <pc:sldMk cId="741553962" sldId="260"/>
        </pc:sldMkLst>
        <pc:spChg chg="add mod">
          <ac:chgData name="Hemsley, Keagan" userId="S::khemsley@ur.rochester.edu::ed2a6aa1-cd2c-4426-91cc-a01ef6738a1d" providerId="AD" clId="Web-{4EE03831-8686-43E5-9E35-CEACAF4E41C6}" dt="2023-04-26T21:01:08.571" v="431" actId="1076"/>
          <ac:spMkLst>
            <pc:docMk/>
            <pc:sldMk cId="741553962" sldId="260"/>
            <ac:spMk id="7" creationId="{7EC3F242-692F-82AA-4243-917B2572F711}"/>
          </ac:spMkLst>
        </pc:spChg>
        <pc:spChg chg="add mod">
          <ac:chgData name="Hemsley, Keagan" userId="S::khemsley@ur.rochester.edu::ed2a6aa1-cd2c-4426-91cc-a01ef6738a1d" providerId="AD" clId="Web-{4EE03831-8686-43E5-9E35-CEACAF4E41C6}" dt="2023-04-26T21:01:00.586" v="430" actId="1076"/>
          <ac:spMkLst>
            <pc:docMk/>
            <pc:sldMk cId="741553962" sldId="260"/>
            <ac:spMk id="8" creationId="{660F0F83-81BC-2331-88DD-A068C961CE5B}"/>
          </ac:spMkLst>
        </pc:spChg>
        <pc:picChg chg="add mod">
          <ac:chgData name="Hemsley, Keagan" userId="S::khemsley@ur.rochester.edu::ed2a6aa1-cd2c-4426-91cc-a01ef6738a1d" providerId="AD" clId="Web-{4EE03831-8686-43E5-9E35-CEACAF4E41C6}" dt="2023-04-26T20:54:40.182" v="139" actId="14100"/>
          <ac:picMkLst>
            <pc:docMk/>
            <pc:sldMk cId="741553962" sldId="260"/>
            <ac:picMk id="2" creationId="{30A04324-2EB1-1DB0-E752-A48E69ED9574}"/>
          </ac:picMkLst>
        </pc:picChg>
        <pc:picChg chg="add mod">
          <ac:chgData name="Hemsley, Keagan" userId="S::khemsley@ur.rochester.edu::ed2a6aa1-cd2c-4426-91cc-a01ef6738a1d" providerId="AD" clId="Web-{4EE03831-8686-43E5-9E35-CEACAF4E41C6}" dt="2023-04-26T20:54:46.276" v="141" actId="14100"/>
          <ac:picMkLst>
            <pc:docMk/>
            <pc:sldMk cId="741553962" sldId="260"/>
            <ac:picMk id="3" creationId="{7AC99920-8181-951D-D4B0-9CC12637D9C8}"/>
          </ac:picMkLst>
        </pc:picChg>
        <pc:picChg chg="add del mod">
          <ac:chgData name="Hemsley, Keagan" userId="S::khemsley@ur.rochester.edu::ed2a6aa1-cd2c-4426-91cc-a01ef6738a1d" providerId="AD" clId="Web-{4EE03831-8686-43E5-9E35-CEACAF4E41C6}" dt="2023-04-26T20:52:41.506" v="117"/>
          <ac:picMkLst>
            <pc:docMk/>
            <pc:sldMk cId="741553962" sldId="260"/>
            <ac:picMk id="4" creationId="{2A80CEE7-02CB-A389-4068-73FE9FC9AD2E}"/>
          </ac:picMkLst>
        </pc:picChg>
        <pc:picChg chg="add del mod">
          <ac:chgData name="Hemsley, Keagan" userId="S::khemsley@ur.rochester.edu::ed2a6aa1-cd2c-4426-91cc-a01ef6738a1d" providerId="AD" clId="Web-{4EE03831-8686-43E5-9E35-CEACAF4E41C6}" dt="2023-04-26T20:52:40.677" v="116"/>
          <ac:picMkLst>
            <pc:docMk/>
            <pc:sldMk cId="741553962" sldId="260"/>
            <ac:picMk id="5" creationId="{9F8E6F03-FB9B-EC96-C439-D40B4DBCDB2C}"/>
          </ac:picMkLst>
        </pc:picChg>
        <pc:picChg chg="add del mod">
          <ac:chgData name="Hemsley, Keagan" userId="S::khemsley@ur.rochester.edu::ed2a6aa1-cd2c-4426-91cc-a01ef6738a1d" providerId="AD" clId="Web-{4EE03831-8686-43E5-9E35-CEACAF4E41C6}" dt="2023-04-26T20:51:08.471" v="99"/>
          <ac:picMkLst>
            <pc:docMk/>
            <pc:sldMk cId="741553962" sldId="260"/>
            <ac:picMk id="6" creationId="{B9B61A61-2550-EBBE-18D4-5D39913BCF75}"/>
          </ac:picMkLst>
        </pc:picChg>
      </pc:sldChg>
      <pc:sldChg chg="addSp delSp modSp new">
        <pc:chgData name="Hemsley, Keagan" userId="S::khemsley@ur.rochester.edu::ed2a6aa1-cd2c-4426-91cc-a01ef6738a1d" providerId="AD" clId="Web-{4EE03831-8686-43E5-9E35-CEACAF4E41C6}" dt="2023-04-26T22:13:54.539" v="2046" actId="1076"/>
        <pc:sldMkLst>
          <pc:docMk/>
          <pc:sldMk cId="1832012671" sldId="261"/>
        </pc:sldMkLst>
        <pc:spChg chg="add mod">
          <ac:chgData name="Hemsley, Keagan" userId="S::khemsley@ur.rochester.edu::ed2a6aa1-cd2c-4426-91cc-a01ef6738a1d" providerId="AD" clId="Web-{4EE03831-8686-43E5-9E35-CEACAF4E41C6}" dt="2023-04-26T22:13:51.601" v="2045" actId="1076"/>
          <ac:spMkLst>
            <pc:docMk/>
            <pc:sldMk cId="1832012671" sldId="261"/>
            <ac:spMk id="11" creationId="{70FC9B62-5529-C674-9A7A-722EB900AA7B}"/>
          </ac:spMkLst>
        </pc:spChg>
        <pc:spChg chg="add mod">
          <ac:chgData name="Hemsley, Keagan" userId="S::khemsley@ur.rochester.edu::ed2a6aa1-cd2c-4426-91cc-a01ef6738a1d" providerId="AD" clId="Web-{4EE03831-8686-43E5-9E35-CEACAF4E41C6}" dt="2023-04-26T22:13:54.539" v="2046" actId="1076"/>
          <ac:spMkLst>
            <pc:docMk/>
            <pc:sldMk cId="1832012671" sldId="261"/>
            <ac:spMk id="12" creationId="{17E4F4DF-3243-3AF5-1D4D-5365E6009CE6}"/>
          </ac:spMkLst>
        </pc:spChg>
        <pc:picChg chg="add mod">
          <ac:chgData name="Hemsley, Keagan" userId="S::khemsley@ur.rochester.edu::ed2a6aa1-cd2c-4426-91cc-a01ef6738a1d" providerId="AD" clId="Web-{4EE03831-8686-43E5-9E35-CEACAF4E41C6}" dt="2023-04-26T21:04:57.329" v="477" actId="1076"/>
          <ac:picMkLst>
            <pc:docMk/>
            <pc:sldMk cId="1832012671" sldId="261"/>
            <ac:picMk id="2" creationId="{570AC39B-E2BA-F400-BF20-4E0E147C8D7D}"/>
          </ac:picMkLst>
        </pc:picChg>
        <pc:picChg chg="add del mod">
          <ac:chgData name="Hemsley, Keagan" userId="S::khemsley@ur.rochester.edu::ed2a6aa1-cd2c-4426-91cc-a01ef6738a1d" providerId="AD" clId="Web-{4EE03831-8686-43E5-9E35-CEACAF4E41C6}" dt="2023-04-26T20:20:22.030" v="30"/>
          <ac:picMkLst>
            <pc:docMk/>
            <pc:sldMk cId="1832012671" sldId="261"/>
            <ac:picMk id="3" creationId="{F1E3B6D4-B777-35EC-BBB5-E1CC29A22A08}"/>
          </ac:picMkLst>
        </pc:picChg>
        <pc:picChg chg="add del mod">
          <ac:chgData name="Hemsley, Keagan" userId="S::khemsley@ur.rochester.edu::ed2a6aa1-cd2c-4426-91cc-a01ef6738a1d" providerId="AD" clId="Web-{4EE03831-8686-43E5-9E35-CEACAF4E41C6}" dt="2023-04-26T20:20:20.858" v="29"/>
          <ac:picMkLst>
            <pc:docMk/>
            <pc:sldMk cId="1832012671" sldId="261"/>
            <ac:picMk id="4" creationId="{D4979FE7-4142-B543-E0B9-EC6F76432F67}"/>
          </ac:picMkLst>
        </pc:picChg>
        <pc:picChg chg="add mod">
          <ac:chgData name="Hemsley, Keagan" userId="S::khemsley@ur.rochester.edu::ed2a6aa1-cd2c-4426-91cc-a01ef6738a1d" providerId="AD" clId="Web-{4EE03831-8686-43E5-9E35-CEACAF4E41C6}" dt="2023-04-26T21:04:50.719" v="476" actId="1076"/>
          <ac:picMkLst>
            <pc:docMk/>
            <pc:sldMk cId="1832012671" sldId="261"/>
            <ac:picMk id="5" creationId="{1F496074-79A7-53F5-3979-C6797D1E95C3}"/>
          </ac:picMkLst>
        </pc:picChg>
        <pc:picChg chg="add del mod">
          <ac:chgData name="Hemsley, Keagan" userId="S::khemsley@ur.rochester.edu::ed2a6aa1-cd2c-4426-91cc-a01ef6738a1d" providerId="AD" clId="Web-{4EE03831-8686-43E5-9E35-CEACAF4E41C6}" dt="2023-04-26T21:04:04.858" v="464"/>
          <ac:picMkLst>
            <pc:docMk/>
            <pc:sldMk cId="1832012671" sldId="261"/>
            <ac:picMk id="6" creationId="{E6FC4C1D-0FE4-F8DF-9C9D-C7275FAF9F11}"/>
          </ac:picMkLst>
        </pc:picChg>
        <pc:picChg chg="add del mod">
          <ac:chgData name="Hemsley, Keagan" userId="S::khemsley@ur.rochester.edu::ed2a6aa1-cd2c-4426-91cc-a01ef6738a1d" providerId="AD" clId="Web-{4EE03831-8686-43E5-9E35-CEACAF4E41C6}" dt="2023-04-26T21:04:03.217" v="463"/>
          <ac:picMkLst>
            <pc:docMk/>
            <pc:sldMk cId="1832012671" sldId="261"/>
            <ac:picMk id="7" creationId="{A6F620E9-903D-3211-DE1F-A11F14AF0C3F}"/>
          </ac:picMkLst>
        </pc:picChg>
        <pc:picChg chg="add del mod">
          <ac:chgData name="Hemsley, Keagan" userId="S::khemsley@ur.rochester.edu::ed2a6aa1-cd2c-4426-91cc-a01ef6738a1d" providerId="AD" clId="Web-{4EE03831-8686-43E5-9E35-CEACAF4E41C6}" dt="2023-04-26T21:04:00.624" v="461"/>
          <ac:picMkLst>
            <pc:docMk/>
            <pc:sldMk cId="1832012671" sldId="261"/>
            <ac:picMk id="8" creationId="{CC348A72-B520-5EF4-56A0-D7C751ED9950}"/>
          </ac:picMkLst>
        </pc:picChg>
        <pc:picChg chg="add del mod">
          <ac:chgData name="Hemsley, Keagan" userId="S::khemsley@ur.rochester.edu::ed2a6aa1-cd2c-4426-91cc-a01ef6738a1d" providerId="AD" clId="Web-{4EE03831-8686-43E5-9E35-CEACAF4E41C6}" dt="2023-04-26T21:04:01.874" v="462"/>
          <ac:picMkLst>
            <pc:docMk/>
            <pc:sldMk cId="1832012671" sldId="261"/>
            <ac:picMk id="9" creationId="{D440A32D-F998-CDEB-DA64-B1906EDF6374}"/>
          </ac:picMkLst>
        </pc:picChg>
        <pc:picChg chg="add del mod">
          <ac:chgData name="Hemsley, Keagan" userId="S::khemsley@ur.rochester.edu::ed2a6aa1-cd2c-4426-91cc-a01ef6738a1d" providerId="AD" clId="Web-{4EE03831-8686-43E5-9E35-CEACAF4E41C6}" dt="2023-04-26T21:03:58.795" v="460"/>
          <ac:picMkLst>
            <pc:docMk/>
            <pc:sldMk cId="1832012671" sldId="261"/>
            <ac:picMk id="10" creationId="{FBADE2C7-4C6F-0EFC-4A70-9F4D7D3F6530}"/>
          </ac:picMkLst>
        </pc:picChg>
      </pc:sldChg>
      <pc:sldChg chg="addSp delSp modSp new">
        <pc:chgData name="Hemsley, Keagan" userId="S::khemsley@ur.rochester.edu::ed2a6aa1-cd2c-4426-91cc-a01ef6738a1d" providerId="AD" clId="Web-{4EE03831-8686-43E5-9E35-CEACAF4E41C6}" dt="2023-04-26T22:14:39.213" v="2052" actId="1076"/>
        <pc:sldMkLst>
          <pc:docMk/>
          <pc:sldMk cId="147289905" sldId="262"/>
        </pc:sldMkLst>
        <pc:spChg chg="add mod">
          <ac:chgData name="Hemsley, Keagan" userId="S::khemsley@ur.rochester.edu::ed2a6aa1-cd2c-4426-91cc-a01ef6738a1d" providerId="AD" clId="Web-{4EE03831-8686-43E5-9E35-CEACAF4E41C6}" dt="2023-04-26T21:20:36.893" v="834" actId="20577"/>
          <ac:spMkLst>
            <pc:docMk/>
            <pc:sldMk cId="147289905" sldId="262"/>
            <ac:spMk id="9" creationId="{FE863D56-E1F8-0C81-387D-146070605535}"/>
          </ac:spMkLst>
        </pc:spChg>
        <pc:spChg chg="add del mod">
          <ac:chgData name="Hemsley, Keagan" userId="S::khemsley@ur.rochester.edu::ed2a6aa1-cd2c-4426-91cc-a01ef6738a1d" providerId="AD" clId="Web-{4EE03831-8686-43E5-9E35-CEACAF4E41C6}" dt="2023-04-26T21:18:35.842" v="776"/>
          <ac:spMkLst>
            <pc:docMk/>
            <pc:sldMk cId="147289905" sldId="262"/>
            <ac:spMk id="11" creationId="{EE32C651-71BB-EA33-1983-BF817D1DCD33}"/>
          </ac:spMkLst>
        </pc:spChg>
        <pc:spChg chg="add del mod">
          <ac:chgData name="Hemsley, Keagan" userId="S::khemsley@ur.rochester.edu::ed2a6aa1-cd2c-4426-91cc-a01ef6738a1d" providerId="AD" clId="Web-{4EE03831-8686-43E5-9E35-CEACAF4E41C6}" dt="2023-04-26T21:18:31.295" v="772"/>
          <ac:spMkLst>
            <pc:docMk/>
            <pc:sldMk cId="147289905" sldId="262"/>
            <ac:spMk id="13" creationId="{9056987D-34E6-FE5C-5CFC-27F3A27D55D3}"/>
          </ac:spMkLst>
        </pc:spChg>
        <pc:spChg chg="add mod">
          <ac:chgData name="Hemsley, Keagan" userId="S::khemsley@ur.rochester.edu::ed2a6aa1-cd2c-4426-91cc-a01ef6738a1d" providerId="AD" clId="Web-{4EE03831-8686-43E5-9E35-CEACAF4E41C6}" dt="2023-04-26T22:14:32.494" v="2051" actId="1076"/>
          <ac:spMkLst>
            <pc:docMk/>
            <pc:sldMk cId="147289905" sldId="262"/>
            <ac:spMk id="14" creationId="{B1719536-3CD1-FA5B-6A2C-342BEED95CE8}"/>
          </ac:spMkLst>
        </pc:spChg>
        <pc:spChg chg="add mod">
          <ac:chgData name="Hemsley, Keagan" userId="S::khemsley@ur.rochester.edu::ed2a6aa1-cd2c-4426-91cc-a01ef6738a1d" providerId="AD" clId="Web-{4EE03831-8686-43E5-9E35-CEACAF4E41C6}" dt="2023-04-26T22:14:39.213" v="2052" actId="1076"/>
          <ac:spMkLst>
            <pc:docMk/>
            <pc:sldMk cId="147289905" sldId="262"/>
            <ac:spMk id="15" creationId="{54355A19-C67C-60E4-B198-46A7F536EE7B}"/>
          </ac:spMkLst>
        </pc:spChg>
        <pc:picChg chg="add mod">
          <ac:chgData name="Hemsley, Keagan" userId="S::khemsley@ur.rochester.edu::ed2a6aa1-cd2c-4426-91cc-a01ef6738a1d" providerId="AD" clId="Web-{4EE03831-8686-43E5-9E35-CEACAF4E41C6}" dt="2023-04-26T21:17:51.700" v="761" actId="1076"/>
          <ac:picMkLst>
            <pc:docMk/>
            <pc:sldMk cId="147289905" sldId="262"/>
            <ac:picMk id="2" creationId="{C9C7A8AE-72E9-5113-77F1-9CF694BBCC8F}"/>
          </ac:picMkLst>
        </pc:picChg>
        <pc:picChg chg="add mod">
          <ac:chgData name="Hemsley, Keagan" userId="S::khemsley@ur.rochester.edu::ed2a6aa1-cd2c-4426-91cc-a01ef6738a1d" providerId="AD" clId="Web-{4EE03831-8686-43E5-9E35-CEACAF4E41C6}" dt="2023-04-26T21:18:06.607" v="765" actId="1076"/>
          <ac:picMkLst>
            <pc:docMk/>
            <pc:sldMk cId="147289905" sldId="262"/>
            <ac:picMk id="3" creationId="{2DDAC124-1E8E-2670-881B-5377E9DCE6D6}"/>
          </ac:picMkLst>
        </pc:picChg>
        <pc:picChg chg="add mod">
          <ac:chgData name="Hemsley, Keagan" userId="S::khemsley@ur.rochester.edu::ed2a6aa1-cd2c-4426-91cc-a01ef6738a1d" providerId="AD" clId="Web-{4EE03831-8686-43E5-9E35-CEACAF4E41C6}" dt="2023-04-26T21:18:03.263" v="764" actId="1076"/>
          <ac:picMkLst>
            <pc:docMk/>
            <pc:sldMk cId="147289905" sldId="262"/>
            <ac:picMk id="4" creationId="{4F08AEC9-BD36-0CEB-B231-98EED014AFB8}"/>
          </ac:picMkLst>
        </pc:picChg>
        <pc:picChg chg="add del mod">
          <ac:chgData name="Hemsley, Keagan" userId="S::khemsley@ur.rochester.edu::ed2a6aa1-cd2c-4426-91cc-a01ef6738a1d" providerId="AD" clId="Web-{4EE03831-8686-43E5-9E35-CEACAF4E41C6}" dt="2023-04-26T21:16:55.573" v="744"/>
          <ac:picMkLst>
            <pc:docMk/>
            <pc:sldMk cId="147289905" sldId="262"/>
            <ac:picMk id="5" creationId="{69B880FA-CEA3-D17D-9469-731B8300E7C6}"/>
          </ac:picMkLst>
        </pc:picChg>
        <pc:picChg chg="del">
          <ac:chgData name="Hemsley, Keagan" userId="S::khemsley@ur.rochester.edu::ed2a6aa1-cd2c-4426-91cc-a01ef6738a1d" providerId="AD" clId="Web-{4EE03831-8686-43E5-9E35-CEACAF4E41C6}" dt="2023-04-26T21:16:29.228" v="735"/>
          <ac:picMkLst>
            <pc:docMk/>
            <pc:sldMk cId="147289905" sldId="262"/>
            <ac:picMk id="6" creationId="{22155BDC-BD51-69B4-85BB-B46217A7582E}"/>
          </ac:picMkLst>
        </pc:picChg>
        <pc:picChg chg="del">
          <ac:chgData name="Hemsley, Keagan" userId="S::khemsley@ur.rochester.edu::ed2a6aa1-cd2c-4426-91cc-a01ef6738a1d" providerId="AD" clId="Web-{4EE03831-8686-43E5-9E35-CEACAF4E41C6}" dt="2023-04-26T21:16:30.525" v="736"/>
          <ac:picMkLst>
            <pc:docMk/>
            <pc:sldMk cId="147289905" sldId="262"/>
            <ac:picMk id="7" creationId="{3B195512-F02E-BD55-3087-D8286B86E1CD}"/>
          </ac:picMkLst>
        </pc:picChg>
      </pc:sldChg>
      <pc:sldChg chg="addSp delSp modSp new">
        <pc:chgData name="Hemsley, Keagan" userId="S::khemsley@ur.rochester.edu::ed2a6aa1-cd2c-4426-91cc-a01ef6738a1d" providerId="AD" clId="Web-{4EE03831-8686-43E5-9E35-CEACAF4E41C6}" dt="2023-04-26T22:15:00.151" v="2054" actId="1076"/>
        <pc:sldMkLst>
          <pc:docMk/>
          <pc:sldMk cId="1984815653" sldId="263"/>
        </pc:sldMkLst>
        <pc:spChg chg="add mod">
          <ac:chgData name="Hemsley, Keagan" userId="S::khemsley@ur.rochester.edu::ed2a6aa1-cd2c-4426-91cc-a01ef6738a1d" providerId="AD" clId="Web-{4EE03831-8686-43E5-9E35-CEACAF4E41C6}" dt="2023-04-26T22:15:00.151" v="2054" actId="1076"/>
          <ac:spMkLst>
            <pc:docMk/>
            <pc:sldMk cId="1984815653" sldId="263"/>
            <ac:spMk id="7" creationId="{EC39032A-A985-C3B5-09A3-8337CE12E111}"/>
          </ac:spMkLst>
        </pc:spChg>
        <pc:spChg chg="add mod">
          <ac:chgData name="Hemsley, Keagan" userId="S::khemsley@ur.rochester.edu::ed2a6aa1-cd2c-4426-91cc-a01ef6738a1d" providerId="AD" clId="Web-{4EE03831-8686-43E5-9E35-CEACAF4E41C6}" dt="2023-04-26T22:14:52.604" v="2053" actId="1076"/>
          <ac:spMkLst>
            <pc:docMk/>
            <pc:sldMk cId="1984815653" sldId="263"/>
            <ac:spMk id="9" creationId="{7CEE9725-302E-B246-602A-1B8F47B75911}"/>
          </ac:spMkLst>
        </pc:spChg>
        <pc:spChg chg="add mod">
          <ac:chgData name="Hemsley, Keagan" userId="S::khemsley@ur.rochester.edu::ed2a6aa1-cd2c-4426-91cc-a01ef6738a1d" providerId="AD" clId="Web-{4EE03831-8686-43E5-9E35-CEACAF4E41C6}" dt="2023-04-26T21:28:54.989" v="1070" actId="20577"/>
          <ac:spMkLst>
            <pc:docMk/>
            <pc:sldMk cId="1984815653" sldId="263"/>
            <ac:spMk id="10" creationId="{D9E1F6A2-E696-FC9F-D3C6-3AE7D76719D3}"/>
          </ac:spMkLst>
        </pc:spChg>
        <pc:picChg chg="add mod">
          <ac:chgData name="Hemsley, Keagan" userId="S::khemsley@ur.rochester.edu::ed2a6aa1-cd2c-4426-91cc-a01ef6738a1d" providerId="AD" clId="Web-{4EE03831-8686-43E5-9E35-CEACAF4E41C6}" dt="2023-04-26T21:24:45.715" v="918" actId="1076"/>
          <ac:picMkLst>
            <pc:docMk/>
            <pc:sldMk cId="1984815653" sldId="263"/>
            <ac:picMk id="2" creationId="{AA1C3A49-29A3-8077-A5C1-4BD97857433B}"/>
          </ac:picMkLst>
        </pc:picChg>
        <pc:picChg chg="add mod">
          <ac:chgData name="Hemsley, Keagan" userId="S::khemsley@ur.rochester.edu::ed2a6aa1-cd2c-4426-91cc-a01ef6738a1d" providerId="AD" clId="Web-{4EE03831-8686-43E5-9E35-CEACAF4E41C6}" dt="2023-04-26T21:24:48.559" v="919" actId="1076"/>
          <ac:picMkLst>
            <pc:docMk/>
            <pc:sldMk cId="1984815653" sldId="263"/>
            <ac:picMk id="3" creationId="{EA28DF9B-A5A1-2F9A-33C7-5189A1CB78D1}"/>
          </ac:picMkLst>
        </pc:picChg>
        <pc:picChg chg="add mod">
          <ac:chgData name="Hemsley, Keagan" userId="S::khemsley@ur.rochester.edu::ed2a6aa1-cd2c-4426-91cc-a01ef6738a1d" providerId="AD" clId="Web-{4EE03831-8686-43E5-9E35-CEACAF4E41C6}" dt="2023-04-26T21:24:39.558" v="916" actId="1076"/>
          <ac:picMkLst>
            <pc:docMk/>
            <pc:sldMk cId="1984815653" sldId="263"/>
            <ac:picMk id="4" creationId="{DD8AD412-73C6-1A1B-7286-82CEB2A0A73F}"/>
          </ac:picMkLst>
        </pc:picChg>
        <pc:picChg chg="add del mod">
          <ac:chgData name="Hemsley, Keagan" userId="S::khemsley@ur.rochester.edu::ed2a6aa1-cd2c-4426-91cc-a01ef6738a1d" providerId="AD" clId="Web-{4EE03831-8686-43E5-9E35-CEACAF4E41C6}" dt="2023-04-26T21:24:24.152" v="911"/>
          <ac:picMkLst>
            <pc:docMk/>
            <pc:sldMk cId="1984815653" sldId="263"/>
            <ac:picMk id="5" creationId="{B811D1AA-FFC1-E25B-9013-95B2F5A3BD73}"/>
          </ac:picMkLst>
        </pc:picChg>
      </pc:sldChg>
      <pc:sldChg chg="addSp delSp modSp new ord">
        <pc:chgData name="Hemsley, Keagan" userId="S::khemsley@ur.rochester.edu::ed2a6aa1-cd2c-4426-91cc-a01ef6738a1d" providerId="AD" clId="Web-{4EE03831-8686-43E5-9E35-CEACAF4E41C6}" dt="2023-04-26T21:43:41.115" v="1385" actId="20577"/>
        <pc:sldMkLst>
          <pc:docMk/>
          <pc:sldMk cId="865294847" sldId="264"/>
        </pc:sldMkLst>
        <pc:spChg chg="add mod">
          <ac:chgData name="Hemsley, Keagan" userId="S::khemsley@ur.rochester.edu::ed2a6aa1-cd2c-4426-91cc-a01ef6738a1d" providerId="AD" clId="Web-{4EE03831-8686-43E5-9E35-CEACAF4E41C6}" dt="2023-04-26T21:43:41.115" v="1385" actId="20577"/>
          <ac:spMkLst>
            <pc:docMk/>
            <pc:sldMk cId="865294847" sldId="264"/>
            <ac:spMk id="11" creationId="{414435B2-2DA2-A03B-06E9-9538DBD9CC8B}"/>
          </ac:spMkLst>
        </pc:spChg>
        <pc:picChg chg="add del mod">
          <ac:chgData name="Hemsley, Keagan" userId="S::khemsley@ur.rochester.edu::ed2a6aa1-cd2c-4426-91cc-a01ef6738a1d" providerId="AD" clId="Web-{4EE03831-8686-43E5-9E35-CEACAF4E41C6}" dt="2023-04-26T21:29:52.320" v="1079"/>
          <ac:picMkLst>
            <pc:docMk/>
            <pc:sldMk cId="865294847" sldId="264"/>
            <ac:picMk id="2" creationId="{4FFDE0DC-245E-0AD5-9738-5347D0F43AEA}"/>
          </ac:picMkLst>
        </pc:picChg>
        <pc:picChg chg="add del mod">
          <ac:chgData name="Hemsley, Keagan" userId="S::khemsley@ur.rochester.edu::ed2a6aa1-cd2c-4426-91cc-a01ef6738a1d" providerId="AD" clId="Web-{4EE03831-8686-43E5-9E35-CEACAF4E41C6}" dt="2023-04-26T21:37:01.819" v="1261"/>
          <ac:picMkLst>
            <pc:docMk/>
            <pc:sldMk cId="865294847" sldId="264"/>
            <ac:picMk id="3" creationId="{0AB91170-F8BF-043F-FBD4-72886C8B1CAA}"/>
          </ac:picMkLst>
        </pc:picChg>
        <pc:picChg chg="add del mod">
          <ac:chgData name="Hemsley, Keagan" userId="S::khemsley@ur.rochester.edu::ed2a6aa1-cd2c-4426-91cc-a01ef6738a1d" providerId="AD" clId="Web-{4EE03831-8686-43E5-9E35-CEACAF4E41C6}" dt="2023-04-26T21:29:32.772" v="1073"/>
          <ac:picMkLst>
            <pc:docMk/>
            <pc:sldMk cId="865294847" sldId="264"/>
            <ac:picMk id="4" creationId="{0F994EFE-7DB7-991D-E3F7-BE12FFD196AE}"/>
          </ac:picMkLst>
        </pc:picChg>
        <pc:picChg chg="add mod">
          <ac:chgData name="Hemsley, Keagan" userId="S::khemsley@ur.rochester.edu::ed2a6aa1-cd2c-4426-91cc-a01ef6738a1d" providerId="AD" clId="Web-{4EE03831-8686-43E5-9E35-CEACAF4E41C6}" dt="2023-04-26T21:43:00.676" v="1374" actId="1076"/>
          <ac:picMkLst>
            <pc:docMk/>
            <pc:sldMk cId="865294847" sldId="264"/>
            <ac:picMk id="5" creationId="{F52E3584-32F4-68BE-8F47-0572797B3627}"/>
          </ac:picMkLst>
        </pc:picChg>
        <pc:picChg chg="add mod">
          <ac:chgData name="Hemsley, Keagan" userId="S::khemsley@ur.rochester.edu::ed2a6aa1-cd2c-4426-91cc-a01ef6738a1d" providerId="AD" clId="Web-{4EE03831-8686-43E5-9E35-CEACAF4E41C6}" dt="2023-04-26T21:43:12.457" v="1376" actId="14100"/>
          <ac:picMkLst>
            <pc:docMk/>
            <pc:sldMk cId="865294847" sldId="264"/>
            <ac:picMk id="6" creationId="{4D7A3B7B-2C3D-4730-C406-0CFF09B1A5C6}"/>
          </ac:picMkLst>
        </pc:picChg>
        <pc:picChg chg="add del mod">
          <ac:chgData name="Hemsley, Keagan" userId="S::khemsley@ur.rochester.edu::ed2a6aa1-cd2c-4426-91cc-a01ef6738a1d" providerId="AD" clId="Web-{4EE03831-8686-43E5-9E35-CEACAF4E41C6}" dt="2023-04-26T21:40:04.013" v="1305"/>
          <ac:picMkLst>
            <pc:docMk/>
            <pc:sldMk cId="865294847" sldId="264"/>
            <ac:picMk id="7" creationId="{FAA69D57-3AA8-9D4D-919F-BB468F9AB39A}"/>
          </ac:picMkLst>
        </pc:picChg>
        <pc:picChg chg="add del">
          <ac:chgData name="Hemsley, Keagan" userId="S::khemsley@ur.rochester.edu::ed2a6aa1-cd2c-4426-91cc-a01ef6738a1d" providerId="AD" clId="Web-{4EE03831-8686-43E5-9E35-CEACAF4E41C6}" dt="2023-04-26T21:29:50.819" v="1078"/>
          <ac:picMkLst>
            <pc:docMk/>
            <pc:sldMk cId="865294847" sldId="264"/>
            <ac:picMk id="9" creationId="{64B6AAE1-D912-18B6-6778-52220C3E1047}"/>
          </ac:picMkLst>
        </pc:picChg>
      </pc:sldChg>
      <pc:sldChg chg="addSp delSp modSp new">
        <pc:chgData name="Hemsley, Keagan" userId="S::khemsley@ur.rochester.edu::ed2a6aa1-cd2c-4426-91cc-a01ef6738a1d" providerId="AD" clId="Web-{4EE03831-8686-43E5-9E35-CEACAF4E41C6}" dt="2023-04-26T22:05:53.772" v="2010"/>
        <pc:sldMkLst>
          <pc:docMk/>
          <pc:sldMk cId="2334790144" sldId="265"/>
        </pc:sldMkLst>
        <pc:picChg chg="add mod">
          <ac:chgData name="Hemsley, Keagan" userId="S::khemsley@ur.rochester.edu::ed2a6aa1-cd2c-4426-91cc-a01ef6738a1d" providerId="AD" clId="Web-{4EE03831-8686-43E5-9E35-CEACAF4E41C6}" dt="2023-04-26T22:05:36.662" v="2005" actId="1076"/>
          <ac:picMkLst>
            <pc:docMk/>
            <pc:sldMk cId="2334790144" sldId="265"/>
            <ac:picMk id="2" creationId="{1E322198-D37D-FA7F-36CD-3B61F28C772D}"/>
          </ac:picMkLst>
        </pc:picChg>
        <pc:picChg chg="del mod">
          <ac:chgData name="Hemsley, Keagan" userId="S::khemsley@ur.rochester.edu::ed2a6aa1-cd2c-4426-91cc-a01ef6738a1d" providerId="AD" clId="Web-{4EE03831-8686-43E5-9E35-CEACAF4E41C6}" dt="2023-04-26T22:05:52.303" v="2009"/>
          <ac:picMkLst>
            <pc:docMk/>
            <pc:sldMk cId="2334790144" sldId="265"/>
            <ac:picMk id="3" creationId="{D555178D-B000-8887-0613-071C34076C73}"/>
          </ac:picMkLst>
        </pc:picChg>
        <pc:picChg chg="del">
          <ac:chgData name="Hemsley, Keagan" userId="S::khemsley@ur.rochester.edu::ed2a6aa1-cd2c-4426-91cc-a01ef6738a1d" providerId="AD" clId="Web-{4EE03831-8686-43E5-9E35-CEACAF4E41C6}" dt="2023-04-26T22:05:53.772" v="2010"/>
          <ac:picMkLst>
            <pc:docMk/>
            <pc:sldMk cId="2334790144" sldId="265"/>
            <ac:picMk id="4" creationId="{B14ABA2C-2B92-8B43-7176-FAB8F4136C97}"/>
          </ac:picMkLst>
        </pc:picChg>
      </pc:sldChg>
      <pc:sldChg chg="addSp modSp new">
        <pc:chgData name="Hemsley, Keagan" userId="S::khemsley@ur.rochester.edu::ed2a6aa1-cd2c-4426-91cc-a01ef6738a1d" providerId="AD" clId="Web-{4EE03831-8686-43E5-9E35-CEACAF4E41C6}" dt="2023-04-26T20:50:07.625" v="98" actId="1076"/>
        <pc:sldMkLst>
          <pc:docMk/>
          <pc:sldMk cId="2725059285" sldId="267"/>
        </pc:sldMkLst>
        <pc:picChg chg="add mod">
          <ac:chgData name="Hemsley, Keagan" userId="S::khemsley@ur.rochester.edu::ed2a6aa1-cd2c-4426-91cc-a01ef6738a1d" providerId="AD" clId="Web-{4EE03831-8686-43E5-9E35-CEACAF4E41C6}" dt="2023-04-26T20:50:07.625" v="98" actId="1076"/>
          <ac:picMkLst>
            <pc:docMk/>
            <pc:sldMk cId="2725059285" sldId="267"/>
            <ac:picMk id="3" creationId="{66167D68-4504-62D5-9DF0-9BBCEE6D4F5A}"/>
          </ac:picMkLst>
        </pc:picChg>
      </pc:sldChg>
      <pc:sldChg chg="addSp modSp new ord">
        <pc:chgData name="Hemsley, Keagan" userId="S::khemsley@ur.rochester.edu::ed2a6aa1-cd2c-4426-91cc-a01ef6738a1d" providerId="AD" clId="Web-{4EE03831-8686-43E5-9E35-CEACAF4E41C6}" dt="2023-04-26T22:13:40.179" v="2044" actId="1076"/>
        <pc:sldMkLst>
          <pc:docMk/>
          <pc:sldMk cId="3788870518" sldId="268"/>
        </pc:sldMkLst>
        <pc:spChg chg="add mod">
          <ac:chgData name="Hemsley, Keagan" userId="S::khemsley@ur.rochester.edu::ed2a6aa1-cd2c-4426-91cc-a01ef6738a1d" providerId="AD" clId="Web-{4EE03831-8686-43E5-9E35-CEACAF4E41C6}" dt="2023-04-26T20:59:17.442" v="367" actId="20577"/>
          <ac:spMkLst>
            <pc:docMk/>
            <pc:sldMk cId="3788870518" sldId="268"/>
            <ac:spMk id="7" creationId="{D79E5858-B989-DD97-3B48-1923888D5B33}"/>
          </ac:spMkLst>
        </pc:spChg>
        <pc:spChg chg="add mod">
          <ac:chgData name="Hemsley, Keagan" userId="S::khemsley@ur.rochester.edu::ed2a6aa1-cd2c-4426-91cc-a01ef6738a1d" providerId="AD" clId="Web-{4EE03831-8686-43E5-9E35-CEACAF4E41C6}" dt="2023-04-26T22:13:40.179" v="2044" actId="1076"/>
          <ac:spMkLst>
            <pc:docMk/>
            <pc:sldMk cId="3788870518" sldId="268"/>
            <ac:spMk id="8" creationId="{17147B8B-0A0B-69E9-107A-DB19CF69D603}"/>
          </ac:spMkLst>
        </pc:spChg>
        <pc:picChg chg="add mod">
          <ac:chgData name="Hemsley, Keagan" userId="S::khemsley@ur.rochester.edu::ed2a6aa1-cd2c-4426-91cc-a01ef6738a1d" providerId="AD" clId="Web-{4EE03831-8686-43E5-9E35-CEACAF4E41C6}" dt="2023-04-26T20:52:30.818" v="115" actId="1076"/>
          <ac:picMkLst>
            <pc:docMk/>
            <pc:sldMk cId="3788870518" sldId="268"/>
            <ac:picMk id="3" creationId="{1A8295CD-3680-CACA-68C0-DE787D385718}"/>
          </ac:picMkLst>
        </pc:picChg>
        <pc:picChg chg="add mod">
          <ac:chgData name="Hemsley, Keagan" userId="S::khemsley@ur.rochester.edu::ed2a6aa1-cd2c-4426-91cc-a01ef6738a1d" providerId="AD" clId="Web-{4EE03831-8686-43E5-9E35-CEACAF4E41C6}" dt="2023-04-26T20:52:18.067" v="113" actId="14100"/>
          <ac:picMkLst>
            <pc:docMk/>
            <pc:sldMk cId="3788870518" sldId="268"/>
            <ac:picMk id="5" creationId="{0CC65E1E-7A65-100B-3EEF-7A7F138AC573}"/>
          </ac:picMkLst>
        </pc:picChg>
      </pc:sldChg>
      <pc:sldChg chg="addSp delSp modSp new mod setBg">
        <pc:chgData name="Hemsley, Keagan" userId="S::khemsley@ur.rochester.edu::ed2a6aa1-cd2c-4426-91cc-a01ef6738a1d" providerId="AD" clId="Web-{4EE03831-8686-43E5-9E35-CEACAF4E41C6}" dt="2023-04-26T22:14:08.462" v="2048" actId="1076"/>
        <pc:sldMkLst>
          <pc:docMk/>
          <pc:sldMk cId="80064576" sldId="269"/>
        </pc:sldMkLst>
        <pc:spChg chg="add mod">
          <ac:chgData name="Hemsley, Keagan" userId="S::khemsley@ur.rochester.edu::ed2a6aa1-cd2c-4426-91cc-a01ef6738a1d" providerId="AD" clId="Web-{4EE03831-8686-43E5-9E35-CEACAF4E41C6}" dt="2023-04-26T22:14:01.462" v="2047" actId="1076"/>
          <ac:spMkLst>
            <pc:docMk/>
            <pc:sldMk cId="80064576" sldId="269"/>
            <ac:spMk id="6" creationId="{65B55B09-1545-F6BC-71F9-6961CAD5DFE9}"/>
          </ac:spMkLst>
        </pc:spChg>
        <pc:spChg chg="add mod">
          <ac:chgData name="Hemsley, Keagan" userId="S::khemsley@ur.rochester.edu::ed2a6aa1-cd2c-4426-91cc-a01ef6738a1d" providerId="AD" clId="Web-{4EE03831-8686-43E5-9E35-CEACAF4E41C6}" dt="2023-04-26T22:14:08.462" v="2048" actId="1076"/>
          <ac:spMkLst>
            <pc:docMk/>
            <pc:sldMk cId="80064576" sldId="269"/>
            <ac:spMk id="7" creationId="{B88C1C8F-83D7-AC50-096A-8465FB06F19D}"/>
          </ac:spMkLst>
        </pc:spChg>
        <pc:spChg chg="add del">
          <ac:chgData name="Hemsley, Keagan" userId="S::khemsley@ur.rochester.edu::ed2a6aa1-cd2c-4426-91cc-a01ef6738a1d" providerId="AD" clId="Web-{4EE03831-8686-43E5-9E35-CEACAF4E41C6}" dt="2023-04-26T21:06:02.315" v="480"/>
          <ac:spMkLst>
            <pc:docMk/>
            <pc:sldMk cId="80064576" sldId="269"/>
            <ac:spMk id="10" creationId="{B3469242-1349-4D08-AC21-B3E7BB3D1047}"/>
          </ac:spMkLst>
        </pc:spChg>
        <pc:spChg chg="add del">
          <ac:chgData name="Hemsley, Keagan" userId="S::khemsley@ur.rochester.edu::ed2a6aa1-cd2c-4426-91cc-a01ef6738a1d" providerId="AD" clId="Web-{4EE03831-8686-43E5-9E35-CEACAF4E41C6}" dt="2023-04-26T21:06:02.315" v="480"/>
          <ac:spMkLst>
            <pc:docMk/>
            <pc:sldMk cId="80064576" sldId="269"/>
            <ac:spMk id="12" creationId="{6F1E2996-3A67-4963-A367-5CC6AFDAFAC7}"/>
          </ac:spMkLst>
        </pc:spChg>
        <pc:spChg chg="add del">
          <ac:chgData name="Hemsley, Keagan" userId="S::khemsley@ur.rochester.edu::ed2a6aa1-cd2c-4426-91cc-a01ef6738a1d" providerId="AD" clId="Web-{4EE03831-8686-43E5-9E35-CEACAF4E41C6}" dt="2023-04-26T21:06:02.315" v="480"/>
          <ac:spMkLst>
            <pc:docMk/>
            <pc:sldMk cId="80064576" sldId="269"/>
            <ac:spMk id="14" creationId="{DA2491C3-2C89-49FA-8B72-57419B128CEA}"/>
          </ac:spMkLst>
        </pc:spChg>
        <pc:picChg chg="add mod ord">
          <ac:chgData name="Hemsley, Keagan" userId="S::khemsley@ur.rochester.edu::ed2a6aa1-cd2c-4426-91cc-a01ef6738a1d" providerId="AD" clId="Web-{4EE03831-8686-43E5-9E35-CEACAF4E41C6}" dt="2023-04-26T21:11:07.139" v="608" actId="1076"/>
          <ac:picMkLst>
            <pc:docMk/>
            <pc:sldMk cId="80064576" sldId="269"/>
            <ac:picMk id="3" creationId="{A7DC20AF-9593-532B-48E3-87F22C8810DF}"/>
          </ac:picMkLst>
        </pc:picChg>
        <pc:picChg chg="add mod">
          <ac:chgData name="Hemsley, Keagan" userId="S::khemsley@ur.rochester.edu::ed2a6aa1-cd2c-4426-91cc-a01ef6738a1d" providerId="AD" clId="Web-{4EE03831-8686-43E5-9E35-CEACAF4E41C6}" dt="2023-04-26T21:11:09.701" v="609" actId="1076"/>
          <ac:picMkLst>
            <pc:docMk/>
            <pc:sldMk cId="80064576" sldId="269"/>
            <ac:picMk id="5" creationId="{02B7844C-561D-A5DF-E48E-EF615287097F}"/>
          </ac:picMkLst>
        </pc:picChg>
      </pc:sldChg>
      <pc:sldChg chg="addSp modSp new">
        <pc:chgData name="Hemsley, Keagan" userId="S::khemsley@ur.rochester.edu::ed2a6aa1-cd2c-4426-91cc-a01ef6738a1d" providerId="AD" clId="Web-{4EE03831-8686-43E5-9E35-CEACAF4E41C6}" dt="2023-04-26T22:14:23.431" v="2050" actId="1076"/>
        <pc:sldMkLst>
          <pc:docMk/>
          <pc:sldMk cId="4013409136" sldId="270"/>
        </pc:sldMkLst>
        <pc:spChg chg="add mod">
          <ac:chgData name="Hemsley, Keagan" userId="S::khemsley@ur.rochester.edu::ed2a6aa1-cd2c-4426-91cc-a01ef6738a1d" providerId="AD" clId="Web-{4EE03831-8686-43E5-9E35-CEACAF4E41C6}" dt="2023-04-26T22:14:23.431" v="2050" actId="1076"/>
          <ac:spMkLst>
            <pc:docMk/>
            <pc:sldMk cId="4013409136" sldId="270"/>
            <ac:spMk id="6" creationId="{189AC65D-2296-B0B1-431F-F51DA3156A10}"/>
          </ac:spMkLst>
        </pc:spChg>
        <pc:spChg chg="add mod">
          <ac:chgData name="Hemsley, Keagan" userId="S::khemsley@ur.rochester.edu::ed2a6aa1-cd2c-4426-91cc-a01ef6738a1d" providerId="AD" clId="Web-{4EE03831-8686-43E5-9E35-CEACAF4E41C6}" dt="2023-04-26T22:14:20.744" v="2049" actId="1076"/>
          <ac:spMkLst>
            <pc:docMk/>
            <pc:sldMk cId="4013409136" sldId="270"/>
            <ac:spMk id="7" creationId="{3AE2602F-75DD-E67E-7594-5AEB9992E544}"/>
          </ac:spMkLst>
        </pc:spChg>
        <pc:picChg chg="add mod">
          <ac:chgData name="Hemsley, Keagan" userId="S::khemsley@ur.rochester.edu::ed2a6aa1-cd2c-4426-91cc-a01ef6738a1d" providerId="AD" clId="Web-{4EE03831-8686-43E5-9E35-CEACAF4E41C6}" dt="2023-04-26T21:14:29.302" v="721" actId="14100"/>
          <ac:picMkLst>
            <pc:docMk/>
            <pc:sldMk cId="4013409136" sldId="270"/>
            <ac:picMk id="3" creationId="{2253C594-138E-8BE4-B132-BAA7B306731B}"/>
          </ac:picMkLst>
        </pc:picChg>
        <pc:picChg chg="add mod">
          <ac:chgData name="Hemsley, Keagan" userId="S::khemsley@ur.rochester.edu::ed2a6aa1-cd2c-4426-91cc-a01ef6738a1d" providerId="AD" clId="Web-{4EE03831-8686-43E5-9E35-CEACAF4E41C6}" dt="2023-04-26T21:03:51.576" v="459" actId="1076"/>
          <ac:picMkLst>
            <pc:docMk/>
            <pc:sldMk cId="4013409136" sldId="270"/>
            <ac:picMk id="5" creationId="{A882CC86-DC79-DFC9-B6F5-7D3CCC967EC1}"/>
          </ac:picMkLst>
        </pc:picChg>
      </pc:sldChg>
      <pc:sldChg chg="addSp modSp new">
        <pc:chgData name="Hemsley, Keagan" userId="S::khemsley@ur.rochester.edu::ed2a6aa1-cd2c-4426-91cc-a01ef6738a1d" providerId="AD" clId="Web-{4EE03831-8686-43E5-9E35-CEACAF4E41C6}" dt="2023-04-26T21:03:24.263" v="450" actId="1076"/>
        <pc:sldMkLst>
          <pc:docMk/>
          <pc:sldMk cId="1902541948" sldId="271"/>
        </pc:sldMkLst>
        <pc:picChg chg="add mod">
          <ac:chgData name="Hemsley, Keagan" userId="S::khemsley@ur.rochester.edu::ed2a6aa1-cd2c-4426-91cc-a01ef6738a1d" providerId="AD" clId="Web-{4EE03831-8686-43E5-9E35-CEACAF4E41C6}" dt="2023-04-26T21:03:24.263" v="450" actId="1076"/>
          <ac:picMkLst>
            <pc:docMk/>
            <pc:sldMk cId="1902541948" sldId="271"/>
            <ac:picMk id="3" creationId="{34BEC538-BEA8-3C90-39F2-879B70615C6D}"/>
          </ac:picMkLst>
        </pc:picChg>
      </pc:sldChg>
      <pc:sldChg chg="addSp delSp modSp new ord">
        <pc:chgData name="Hemsley, Keagan" userId="S::khemsley@ur.rochester.edu::ed2a6aa1-cd2c-4426-91cc-a01ef6738a1d" providerId="AD" clId="Web-{4EE03831-8686-43E5-9E35-CEACAF4E41C6}" dt="2023-04-26T22:15:22.137" v="2055" actId="1076"/>
        <pc:sldMkLst>
          <pc:docMk/>
          <pc:sldMk cId="3836982991" sldId="272"/>
        </pc:sldMkLst>
        <pc:spChg chg="add mod">
          <ac:chgData name="Hemsley, Keagan" userId="S::khemsley@ur.rochester.edu::ed2a6aa1-cd2c-4426-91cc-a01ef6738a1d" providerId="AD" clId="Web-{4EE03831-8686-43E5-9E35-CEACAF4E41C6}" dt="2023-04-26T22:15:22.137" v="2055" actId="1076"/>
          <ac:spMkLst>
            <pc:docMk/>
            <pc:sldMk cId="3836982991" sldId="272"/>
            <ac:spMk id="9" creationId="{B0432C3C-AF52-5DFE-D86C-EA98C1D4C852}"/>
          </ac:spMkLst>
        </pc:spChg>
        <pc:picChg chg="add mod">
          <ac:chgData name="Hemsley, Keagan" userId="S::khemsley@ur.rochester.edu::ed2a6aa1-cd2c-4426-91cc-a01ef6738a1d" providerId="AD" clId="Web-{4EE03831-8686-43E5-9E35-CEACAF4E41C6}" dt="2023-04-26T21:30:06.336" v="1081" actId="14100"/>
          <ac:picMkLst>
            <pc:docMk/>
            <pc:sldMk cId="3836982991" sldId="272"/>
            <ac:picMk id="3" creationId="{187A6BE7-14B8-5286-D62E-9488FA695393}"/>
          </ac:picMkLst>
        </pc:picChg>
        <pc:picChg chg="add del">
          <ac:chgData name="Hemsley, Keagan" userId="S::khemsley@ur.rochester.edu::ed2a6aa1-cd2c-4426-91cc-a01ef6738a1d" providerId="AD" clId="Web-{4EE03831-8686-43E5-9E35-CEACAF4E41C6}" dt="2023-04-26T21:29:36.381" v="1074"/>
          <ac:picMkLst>
            <pc:docMk/>
            <pc:sldMk cId="3836982991" sldId="272"/>
            <ac:picMk id="5" creationId="{21879CDD-E78F-0121-5153-F92DC43EF077}"/>
          </ac:picMkLst>
        </pc:picChg>
        <pc:picChg chg="add mod modCrop">
          <ac:chgData name="Hemsley, Keagan" userId="S::khemsley@ur.rochester.edu::ed2a6aa1-cd2c-4426-91cc-a01ef6738a1d" providerId="AD" clId="Web-{4EE03831-8686-43E5-9E35-CEACAF4E41C6}" dt="2023-04-26T21:30:56.337" v="1093" actId="1076"/>
          <ac:picMkLst>
            <pc:docMk/>
            <pc:sldMk cId="3836982991" sldId="272"/>
            <ac:picMk id="7" creationId="{58EB7679-9880-1307-3D2C-D330993E5CED}"/>
          </ac:picMkLst>
        </pc:picChg>
      </pc:sldChg>
      <pc:sldChg chg="addSp modSp new">
        <pc:chgData name="Hemsley, Keagan" userId="S::khemsley@ur.rochester.edu::ed2a6aa1-cd2c-4426-91cc-a01ef6738a1d" providerId="AD" clId="Web-{4EE03831-8686-43E5-9E35-CEACAF4E41C6}" dt="2023-04-26T21:16:51.839" v="743" actId="14100"/>
        <pc:sldMkLst>
          <pc:docMk/>
          <pc:sldMk cId="584266384" sldId="273"/>
        </pc:sldMkLst>
        <pc:picChg chg="add mod">
          <ac:chgData name="Hemsley, Keagan" userId="S::khemsley@ur.rochester.edu::ed2a6aa1-cd2c-4426-91cc-a01ef6738a1d" providerId="AD" clId="Web-{4EE03831-8686-43E5-9E35-CEACAF4E41C6}" dt="2023-04-26T21:16:51.839" v="743" actId="14100"/>
          <ac:picMkLst>
            <pc:docMk/>
            <pc:sldMk cId="584266384" sldId="273"/>
            <ac:picMk id="3" creationId="{7A244975-33D9-1BEE-9D61-DC9FCB5BF273}"/>
          </ac:picMkLst>
        </pc:picChg>
      </pc:sldChg>
      <pc:sldChg chg="addSp modSp new">
        <pc:chgData name="Hemsley, Keagan" userId="S::khemsley@ur.rochester.edu::ed2a6aa1-cd2c-4426-91cc-a01ef6738a1d" providerId="AD" clId="Web-{4EE03831-8686-43E5-9E35-CEACAF4E41C6}" dt="2023-04-26T21:24:19.495" v="910" actId="1076"/>
        <pc:sldMkLst>
          <pc:docMk/>
          <pc:sldMk cId="2803198564" sldId="274"/>
        </pc:sldMkLst>
        <pc:picChg chg="add mod">
          <ac:chgData name="Hemsley, Keagan" userId="S::khemsley@ur.rochester.edu::ed2a6aa1-cd2c-4426-91cc-a01ef6738a1d" providerId="AD" clId="Web-{4EE03831-8686-43E5-9E35-CEACAF4E41C6}" dt="2023-04-26T21:24:19.495" v="910" actId="1076"/>
          <ac:picMkLst>
            <pc:docMk/>
            <pc:sldMk cId="2803198564" sldId="274"/>
            <ac:picMk id="3" creationId="{AAF6D40D-1C8D-9566-5253-91EAF401875D}"/>
          </ac:picMkLst>
        </pc:picChg>
      </pc:sldChg>
      <pc:sldChg chg="addSp modSp new">
        <pc:chgData name="Hemsley, Keagan" userId="S::khemsley@ur.rochester.edu::ed2a6aa1-cd2c-4426-91cc-a01ef6738a1d" providerId="AD" clId="Web-{4EE03831-8686-43E5-9E35-CEACAF4E41C6}" dt="2023-04-26T22:15:28.262" v="2056" actId="1076"/>
        <pc:sldMkLst>
          <pc:docMk/>
          <pc:sldMk cId="1068865399" sldId="275"/>
        </pc:sldMkLst>
        <pc:spChg chg="add mod">
          <ac:chgData name="Hemsley, Keagan" userId="S::khemsley@ur.rochester.edu::ed2a6aa1-cd2c-4426-91cc-a01ef6738a1d" providerId="AD" clId="Web-{4EE03831-8686-43E5-9E35-CEACAF4E41C6}" dt="2023-04-26T22:15:28.262" v="2056" actId="1076"/>
          <ac:spMkLst>
            <pc:docMk/>
            <pc:sldMk cId="1068865399" sldId="275"/>
            <ac:spMk id="7" creationId="{B384D37C-9999-A0ED-331D-EDFEFFA7F01D}"/>
          </ac:spMkLst>
        </pc:spChg>
        <pc:picChg chg="add mod">
          <ac:chgData name="Hemsley, Keagan" userId="S::khemsley@ur.rochester.edu::ed2a6aa1-cd2c-4426-91cc-a01ef6738a1d" providerId="AD" clId="Web-{4EE03831-8686-43E5-9E35-CEACAF4E41C6}" dt="2023-04-26T21:34:58.174" v="1217" actId="14100"/>
          <ac:picMkLst>
            <pc:docMk/>
            <pc:sldMk cId="1068865399" sldId="275"/>
            <ac:picMk id="3" creationId="{105F29B7-0D85-DF3F-2E7D-220B6044F1A3}"/>
          </ac:picMkLst>
        </pc:picChg>
        <pc:picChg chg="add mod modCrop">
          <ac:chgData name="Hemsley, Keagan" userId="S::khemsley@ur.rochester.edu::ed2a6aa1-cd2c-4426-91cc-a01ef6738a1d" providerId="AD" clId="Web-{4EE03831-8686-43E5-9E35-CEACAF4E41C6}" dt="2023-04-26T21:34:53.049" v="1214" actId="14100"/>
          <ac:picMkLst>
            <pc:docMk/>
            <pc:sldMk cId="1068865399" sldId="275"/>
            <ac:picMk id="5" creationId="{A9798A52-4E8F-E020-8C50-409058B7899D}"/>
          </ac:picMkLst>
        </pc:picChg>
      </pc:sldChg>
      <pc:sldChg chg="addSp modSp new">
        <pc:chgData name="Hemsley, Keagan" userId="S::khemsley@ur.rochester.edu::ed2a6aa1-cd2c-4426-91cc-a01ef6738a1d" providerId="AD" clId="Web-{4EE03831-8686-43E5-9E35-CEACAF4E41C6}" dt="2023-04-26T21:41:18.657" v="1336" actId="14100"/>
        <pc:sldMkLst>
          <pc:docMk/>
          <pc:sldMk cId="191611206" sldId="276"/>
        </pc:sldMkLst>
        <pc:spChg chg="add mod">
          <ac:chgData name="Hemsley, Keagan" userId="S::khemsley@ur.rochester.edu::ed2a6aa1-cd2c-4426-91cc-a01ef6738a1d" providerId="AD" clId="Web-{4EE03831-8686-43E5-9E35-CEACAF4E41C6}" dt="2023-04-26T21:40:12.951" v="1308" actId="1076"/>
          <ac:spMkLst>
            <pc:docMk/>
            <pc:sldMk cId="191611206" sldId="276"/>
            <ac:spMk id="5" creationId="{86D30BB4-9C20-C6C7-2780-D672B63007C9}"/>
          </ac:spMkLst>
        </pc:spChg>
        <pc:spChg chg="add mod">
          <ac:chgData name="Hemsley, Keagan" userId="S::khemsley@ur.rochester.edu::ed2a6aa1-cd2c-4426-91cc-a01ef6738a1d" providerId="AD" clId="Web-{4EE03831-8686-43E5-9E35-CEACAF4E41C6}" dt="2023-04-26T21:41:18.657" v="1336" actId="14100"/>
          <ac:spMkLst>
            <pc:docMk/>
            <pc:sldMk cId="191611206" sldId="276"/>
            <ac:spMk id="7" creationId="{C6457790-802E-6B11-86A3-C03313174152}"/>
          </ac:spMkLst>
        </pc:spChg>
        <pc:picChg chg="add mod">
          <ac:chgData name="Hemsley, Keagan" userId="S::khemsley@ur.rochester.edu::ed2a6aa1-cd2c-4426-91cc-a01ef6738a1d" providerId="AD" clId="Web-{4EE03831-8686-43E5-9E35-CEACAF4E41C6}" dt="2023-04-26T21:40:09.373" v="1307" actId="1076"/>
          <ac:picMkLst>
            <pc:docMk/>
            <pc:sldMk cId="191611206" sldId="276"/>
            <ac:picMk id="3" creationId="{F9A89C5F-973C-1EC2-6FE7-3010837F3F6D}"/>
          </ac:picMkLst>
        </pc:picChg>
        <pc:picChg chg="add mod modCrop">
          <ac:chgData name="Hemsley, Keagan" userId="S::khemsley@ur.rochester.edu::ed2a6aa1-cd2c-4426-91cc-a01ef6738a1d" providerId="AD" clId="Web-{4EE03831-8686-43E5-9E35-CEACAF4E41C6}" dt="2023-04-26T21:40:39.765" v="1314" actId="14100"/>
          <ac:picMkLst>
            <pc:docMk/>
            <pc:sldMk cId="191611206" sldId="276"/>
            <ac:picMk id="6" creationId="{2B093EFA-74F6-07C1-45FD-E86F855CB3D5}"/>
          </ac:picMkLst>
        </pc:picChg>
      </pc:sldChg>
      <pc:sldChg chg="addSp modSp new ord">
        <pc:chgData name="Hemsley, Keagan" userId="S::khemsley@ur.rochester.edu::ed2a6aa1-cd2c-4426-91cc-a01ef6738a1d" providerId="AD" clId="Web-{4EE03831-8686-43E5-9E35-CEACAF4E41C6}" dt="2023-04-26T22:05:15.161" v="2000"/>
        <pc:sldMkLst>
          <pc:docMk/>
          <pc:sldMk cId="3231108437" sldId="277"/>
        </pc:sldMkLst>
        <pc:spChg chg="add mod">
          <ac:chgData name="Hemsley, Keagan" userId="S::khemsley@ur.rochester.edu::ed2a6aa1-cd2c-4426-91cc-a01ef6738a1d" providerId="AD" clId="Web-{4EE03831-8686-43E5-9E35-CEACAF4E41C6}" dt="2023-04-26T22:00:39.260" v="1949" actId="1076"/>
          <ac:spMkLst>
            <pc:docMk/>
            <pc:sldMk cId="3231108437" sldId="277"/>
            <ac:spMk id="3" creationId="{04168EC7-F3B7-29C0-8E3C-57491BE7FFD2}"/>
          </ac:spMkLst>
        </pc:spChg>
        <pc:spChg chg="add mod">
          <ac:chgData name="Hemsley, Keagan" userId="S::khemsley@ur.rochester.edu::ed2a6aa1-cd2c-4426-91cc-a01ef6738a1d" providerId="AD" clId="Web-{4EE03831-8686-43E5-9E35-CEACAF4E41C6}" dt="2023-04-26T22:03:13.188" v="1999" actId="20577"/>
          <ac:spMkLst>
            <pc:docMk/>
            <pc:sldMk cId="3231108437" sldId="277"/>
            <ac:spMk id="4" creationId="{A2CFBFAE-3A3B-21BA-31B0-9C57EF3306CA}"/>
          </ac:spMkLst>
        </pc:spChg>
      </pc:sldChg>
      <pc:sldChg chg="addSp modSp new mod ord setBg">
        <pc:chgData name="Hemsley, Keagan" userId="S::khemsley@ur.rochester.edu::ed2a6aa1-cd2c-4426-91cc-a01ef6738a1d" providerId="AD" clId="Web-{4EE03831-8686-43E5-9E35-CEACAF4E41C6}" dt="2023-04-26T23:49:00.289" v="2904"/>
        <pc:sldMkLst>
          <pc:docMk/>
          <pc:sldMk cId="3380710584" sldId="278"/>
        </pc:sldMkLst>
        <pc:picChg chg="add mod ord">
          <ac:chgData name="Hemsley, Keagan" userId="S::khemsley@ur.rochester.edu::ed2a6aa1-cd2c-4426-91cc-a01ef6738a1d" providerId="AD" clId="Web-{4EE03831-8686-43E5-9E35-CEACAF4E41C6}" dt="2023-04-26T22:06:44.398" v="2020"/>
          <ac:picMkLst>
            <pc:docMk/>
            <pc:sldMk cId="3380710584" sldId="278"/>
            <ac:picMk id="3" creationId="{07087C21-39C0-0E18-4D19-541D67C12CA9}"/>
          </ac:picMkLst>
        </pc:picChg>
        <pc:picChg chg="add mod">
          <ac:chgData name="Hemsley, Keagan" userId="S::khemsley@ur.rochester.edu::ed2a6aa1-cd2c-4426-91cc-a01ef6738a1d" providerId="AD" clId="Web-{4EE03831-8686-43E5-9E35-CEACAF4E41C6}" dt="2023-04-26T22:06:44.398" v="2020"/>
          <ac:picMkLst>
            <pc:docMk/>
            <pc:sldMk cId="3380710584" sldId="278"/>
            <ac:picMk id="5" creationId="{F57610A9-7C01-84C5-8A7B-DCE6B071789B}"/>
          </ac:picMkLst>
        </pc:picChg>
      </pc:sldChg>
      <pc:sldChg chg="modSp">
        <pc:chgData name="Hemsley, Keagan" userId="S::khemsley@ur.rochester.edu::ed2a6aa1-cd2c-4426-91cc-a01ef6738a1d" providerId="AD" clId="Web-{4EE03831-8686-43E5-9E35-CEACAF4E41C6}" dt="2023-04-26T23:20:16.713" v="2434" actId="1076"/>
        <pc:sldMkLst>
          <pc:docMk/>
          <pc:sldMk cId="1314724595" sldId="279"/>
        </pc:sldMkLst>
        <pc:spChg chg="mod">
          <ac:chgData name="Hemsley, Keagan" userId="S::khemsley@ur.rochester.edu::ed2a6aa1-cd2c-4426-91cc-a01ef6738a1d" providerId="AD" clId="Web-{4EE03831-8686-43E5-9E35-CEACAF4E41C6}" dt="2023-04-26T23:20:16.713" v="2434" actId="1076"/>
          <ac:spMkLst>
            <pc:docMk/>
            <pc:sldMk cId="1314724595" sldId="279"/>
            <ac:spMk id="6" creationId="{816F4BFC-D8A1-2C25-7331-F472C86D6FB3}"/>
          </ac:spMkLst>
        </pc:spChg>
      </pc:sldChg>
      <pc:sldChg chg="addSp delSp modSp add replId">
        <pc:chgData name="Hemsley, Keagan" userId="S::khemsley@ur.rochester.edu::ed2a6aa1-cd2c-4426-91cc-a01ef6738a1d" providerId="AD" clId="Web-{4EE03831-8686-43E5-9E35-CEACAF4E41C6}" dt="2023-04-26T23:28:04.682" v="2825" actId="20577"/>
        <pc:sldMkLst>
          <pc:docMk/>
          <pc:sldMk cId="2387586381" sldId="281"/>
        </pc:sldMkLst>
        <pc:spChg chg="mod">
          <ac:chgData name="Hemsley, Keagan" userId="S::khemsley@ur.rochester.edu::ed2a6aa1-cd2c-4426-91cc-a01ef6738a1d" providerId="AD" clId="Web-{4EE03831-8686-43E5-9E35-CEACAF4E41C6}" dt="2023-04-26T23:05:52.401" v="2070" actId="20577"/>
          <ac:spMkLst>
            <pc:docMk/>
            <pc:sldMk cId="2387586381" sldId="281"/>
            <ac:spMk id="2" creationId="{E17FE055-E7B3-93FF-821B-1389113C0D8F}"/>
          </ac:spMkLst>
        </pc:spChg>
        <pc:spChg chg="mod">
          <ac:chgData name="Hemsley, Keagan" userId="S::khemsley@ur.rochester.edu::ed2a6aa1-cd2c-4426-91cc-a01ef6738a1d" providerId="AD" clId="Web-{4EE03831-8686-43E5-9E35-CEACAF4E41C6}" dt="2023-04-26T23:28:04.682" v="2825" actId="20577"/>
          <ac:spMkLst>
            <pc:docMk/>
            <pc:sldMk cId="2387586381" sldId="281"/>
            <ac:spMk id="6" creationId="{816F4BFC-D8A1-2C25-7331-F472C86D6FB3}"/>
          </ac:spMkLst>
        </pc:spChg>
        <pc:picChg chg="del">
          <ac:chgData name="Hemsley, Keagan" userId="S::khemsley@ur.rochester.edu::ed2a6aa1-cd2c-4426-91cc-a01ef6738a1d" providerId="AD" clId="Web-{4EE03831-8686-43E5-9E35-CEACAF4E41C6}" dt="2023-04-26T23:06:16.121" v="2071"/>
          <ac:picMkLst>
            <pc:docMk/>
            <pc:sldMk cId="2387586381" sldId="281"/>
            <ac:picMk id="3" creationId="{874B3193-3B7D-7E06-AD3E-1CA97FB3EDC7}"/>
          </ac:picMkLst>
        </pc:picChg>
        <pc:picChg chg="del">
          <ac:chgData name="Hemsley, Keagan" userId="S::khemsley@ur.rochester.edu::ed2a6aa1-cd2c-4426-91cc-a01ef6738a1d" providerId="AD" clId="Web-{4EE03831-8686-43E5-9E35-CEACAF4E41C6}" dt="2023-04-26T23:06:20.199" v="2073"/>
          <ac:picMkLst>
            <pc:docMk/>
            <pc:sldMk cId="2387586381" sldId="281"/>
            <ac:picMk id="5" creationId="{37A671E1-8094-AA62-7284-231613EBCB53}"/>
          </ac:picMkLst>
        </pc:picChg>
        <pc:picChg chg="add del mod">
          <ac:chgData name="Hemsley, Keagan" userId="S::khemsley@ur.rochester.edu::ed2a6aa1-cd2c-4426-91cc-a01ef6738a1d" providerId="AD" clId="Web-{4EE03831-8686-43E5-9E35-CEACAF4E41C6}" dt="2023-04-26T23:09:32.627" v="2108"/>
          <ac:picMkLst>
            <pc:docMk/>
            <pc:sldMk cId="2387586381" sldId="281"/>
            <ac:picMk id="7" creationId="{FF1A1FD4-2765-1CB2-A479-C49920CDFF9C}"/>
          </ac:picMkLst>
        </pc:picChg>
        <pc:picChg chg="add del mod modCrop">
          <ac:chgData name="Hemsley, Keagan" userId="S::khemsley@ur.rochester.edu::ed2a6aa1-cd2c-4426-91cc-a01ef6738a1d" providerId="AD" clId="Web-{4EE03831-8686-43E5-9E35-CEACAF4E41C6}" dt="2023-04-26T23:10:18.504" v="2118"/>
          <ac:picMkLst>
            <pc:docMk/>
            <pc:sldMk cId="2387586381" sldId="281"/>
            <ac:picMk id="8" creationId="{BF9FCC61-CA29-9DE5-D118-7A536C1B6BB7}"/>
          </ac:picMkLst>
        </pc:picChg>
      </pc:sldChg>
      <pc:sldChg chg="addSp delSp modSp add replId">
        <pc:chgData name="Hemsley, Keagan" userId="S::khemsley@ur.rochester.edu::ed2a6aa1-cd2c-4426-91cc-a01ef6738a1d" providerId="AD" clId="Web-{4EE03831-8686-43E5-9E35-CEACAF4E41C6}" dt="2023-04-26T23:48:37.772" v="2901" actId="1076"/>
        <pc:sldMkLst>
          <pc:docMk/>
          <pc:sldMk cId="2867155097" sldId="282"/>
        </pc:sldMkLst>
        <pc:spChg chg="mod">
          <ac:chgData name="Hemsley, Keagan" userId="S::khemsley@ur.rochester.edu::ed2a6aa1-cd2c-4426-91cc-a01ef6738a1d" providerId="AD" clId="Web-{4EE03831-8686-43E5-9E35-CEACAF4E41C6}" dt="2023-04-26T23:25:06.473" v="2810" actId="1076"/>
          <ac:spMkLst>
            <pc:docMk/>
            <pc:sldMk cId="2867155097" sldId="282"/>
            <ac:spMk id="2" creationId="{E17FE055-E7B3-93FF-821B-1389113C0D8F}"/>
          </ac:spMkLst>
        </pc:spChg>
        <pc:spChg chg="mod">
          <ac:chgData name="Hemsley, Keagan" userId="S::khemsley@ur.rochester.edu::ed2a6aa1-cd2c-4426-91cc-a01ef6738a1d" providerId="AD" clId="Web-{4EE03831-8686-43E5-9E35-CEACAF4E41C6}" dt="2023-04-26T23:24:57.676" v="2809" actId="1076"/>
          <ac:spMkLst>
            <pc:docMk/>
            <pc:sldMk cId="2867155097" sldId="282"/>
            <ac:spMk id="6" creationId="{816F4BFC-D8A1-2C25-7331-F472C86D6FB3}"/>
          </ac:spMkLst>
        </pc:spChg>
        <pc:picChg chg="add del mod">
          <ac:chgData name="Hemsley, Keagan" userId="S::khemsley@ur.rochester.edu::ed2a6aa1-cd2c-4426-91cc-a01ef6738a1d" providerId="AD" clId="Web-{4EE03831-8686-43E5-9E35-CEACAF4E41C6}" dt="2023-04-26T23:12:58.713" v="2132"/>
          <ac:picMkLst>
            <pc:docMk/>
            <pc:sldMk cId="2867155097" sldId="282"/>
            <ac:picMk id="3" creationId="{77AE530A-BA99-50F0-3429-4A2340637D57}"/>
          </ac:picMkLst>
        </pc:picChg>
        <pc:picChg chg="add mod modCrop">
          <ac:chgData name="Hemsley, Keagan" userId="S::khemsley@ur.rochester.edu::ed2a6aa1-cd2c-4426-91cc-a01ef6738a1d" providerId="AD" clId="Web-{4EE03831-8686-43E5-9E35-CEACAF4E41C6}" dt="2023-04-26T23:48:35.147" v="2899" actId="1076"/>
          <ac:picMkLst>
            <pc:docMk/>
            <pc:sldMk cId="2867155097" sldId="282"/>
            <ac:picMk id="4" creationId="{FE275D6B-A855-DB12-8B74-692ED87D1D6B}"/>
          </ac:picMkLst>
        </pc:picChg>
        <pc:picChg chg="add mod modCrop">
          <ac:chgData name="Hemsley, Keagan" userId="S::khemsley@ur.rochester.edu::ed2a6aa1-cd2c-4426-91cc-a01ef6738a1d" providerId="AD" clId="Web-{4EE03831-8686-43E5-9E35-CEACAF4E41C6}" dt="2023-04-26T23:14:22.169" v="2146" actId="1076"/>
          <ac:picMkLst>
            <pc:docMk/>
            <pc:sldMk cId="2867155097" sldId="282"/>
            <ac:picMk id="5" creationId="{9BAE537B-1AD5-5917-9CF3-5A13D8F7C211}"/>
          </ac:picMkLst>
        </pc:picChg>
        <pc:picChg chg="mod modCrop">
          <ac:chgData name="Hemsley, Keagan" userId="S::khemsley@ur.rochester.edu::ed2a6aa1-cd2c-4426-91cc-a01ef6738a1d" providerId="AD" clId="Web-{4EE03831-8686-43E5-9E35-CEACAF4E41C6}" dt="2023-04-26T23:48:33.881" v="2898" actId="1076"/>
          <ac:picMkLst>
            <pc:docMk/>
            <pc:sldMk cId="2867155097" sldId="282"/>
            <ac:picMk id="7" creationId="{FF1A1FD4-2765-1CB2-A479-C49920CDFF9C}"/>
          </ac:picMkLst>
        </pc:picChg>
        <pc:picChg chg="add mod">
          <ac:chgData name="Hemsley, Keagan" userId="S::khemsley@ur.rochester.edu::ed2a6aa1-cd2c-4426-91cc-a01ef6738a1d" providerId="AD" clId="Web-{4EE03831-8686-43E5-9E35-CEACAF4E41C6}" dt="2023-04-26T23:48:36.491" v="2900" actId="1076"/>
          <ac:picMkLst>
            <pc:docMk/>
            <pc:sldMk cId="2867155097" sldId="282"/>
            <ac:picMk id="9" creationId="{539326DF-E76B-A9D2-BB8D-62B47B90F2F3}"/>
          </ac:picMkLst>
        </pc:picChg>
        <pc:picChg chg="add mod modCrop">
          <ac:chgData name="Hemsley, Keagan" userId="S::khemsley@ur.rochester.edu::ed2a6aa1-cd2c-4426-91cc-a01ef6738a1d" providerId="AD" clId="Web-{4EE03831-8686-43E5-9E35-CEACAF4E41C6}" dt="2023-04-26T23:48:37.772" v="2901" actId="1076"/>
          <ac:picMkLst>
            <pc:docMk/>
            <pc:sldMk cId="2867155097" sldId="282"/>
            <ac:picMk id="11" creationId="{A7DC7816-9075-CEDB-42A7-CB4A0EDA7F00}"/>
          </ac:picMkLst>
        </pc:picChg>
      </pc:sldChg>
      <pc:sldChg chg="addSp delSp modSp ord">
        <pc:chgData name="Hemsley, Keagan" userId="S::khemsley@ur.rochester.edu::ed2a6aa1-cd2c-4426-91cc-a01ef6738a1d" providerId="AD" clId="Web-{4EE03831-8686-43E5-9E35-CEACAF4E41C6}" dt="2023-04-26T23:49:37.899" v="2908" actId="1076"/>
        <pc:sldMkLst>
          <pc:docMk/>
          <pc:sldMk cId="3382188513" sldId="283"/>
        </pc:sldMkLst>
        <pc:spChg chg="add">
          <ac:chgData name="Hemsley, Keagan" userId="S::khemsley@ur.rochester.edu::ed2a6aa1-cd2c-4426-91cc-a01ef6738a1d" providerId="AD" clId="Web-{4EE03831-8686-43E5-9E35-CEACAF4E41C6}" dt="2023-04-26T23:29:08.512" v="2826"/>
          <ac:spMkLst>
            <pc:docMk/>
            <pc:sldMk cId="3382188513" sldId="283"/>
            <ac:spMk id="2" creationId="{E72B6CA9-A419-5308-CA23-86687D66BF3D}"/>
          </ac:spMkLst>
        </pc:spChg>
        <pc:spChg chg="add del mod">
          <ac:chgData name="Hemsley, Keagan" userId="S::khemsley@ur.rochester.edu::ed2a6aa1-cd2c-4426-91cc-a01ef6738a1d" providerId="AD" clId="Web-{4EE03831-8686-43E5-9E35-CEACAF4E41C6}" dt="2023-04-26T23:46:31.018" v="2878"/>
          <ac:spMkLst>
            <pc:docMk/>
            <pc:sldMk cId="3382188513" sldId="283"/>
            <ac:spMk id="3" creationId="{DFD90FF9-DB77-CE86-392D-A152960410F8}"/>
          </ac:spMkLst>
        </pc:spChg>
        <pc:spChg chg="add mod">
          <ac:chgData name="Hemsley, Keagan" userId="S::khemsley@ur.rochester.edu::ed2a6aa1-cd2c-4426-91cc-a01ef6738a1d" providerId="AD" clId="Web-{4EE03831-8686-43E5-9E35-CEACAF4E41C6}" dt="2023-04-26T23:49:35.977" v="2907" actId="1076"/>
          <ac:spMkLst>
            <pc:docMk/>
            <pc:sldMk cId="3382188513" sldId="283"/>
            <ac:spMk id="8" creationId="{98EF5FF5-01AE-C08C-FD37-1E085D617F09}"/>
          </ac:spMkLst>
        </pc:spChg>
        <pc:picChg chg="mod">
          <ac:chgData name="Hemsley, Keagan" userId="S::khemsley@ur.rochester.edu::ed2a6aa1-cd2c-4426-91cc-a01ef6738a1d" providerId="AD" clId="Web-{4EE03831-8686-43E5-9E35-CEACAF4E41C6}" dt="2023-04-26T23:49:37.899" v="2908" actId="1076"/>
          <ac:picMkLst>
            <pc:docMk/>
            <pc:sldMk cId="3382188513" sldId="283"/>
            <ac:picMk id="4" creationId="{FF13360B-24A3-432E-DA69-111FDDFF3680}"/>
          </ac:picMkLst>
        </pc:picChg>
        <pc:picChg chg="add mod">
          <ac:chgData name="Hemsley, Keagan" userId="S::khemsley@ur.rochester.edu::ed2a6aa1-cd2c-4426-91cc-a01ef6738a1d" providerId="AD" clId="Web-{4EE03831-8686-43E5-9E35-CEACAF4E41C6}" dt="2023-04-26T23:47:09.707" v="2884" actId="1076"/>
          <ac:picMkLst>
            <pc:docMk/>
            <pc:sldMk cId="3382188513" sldId="283"/>
            <ac:picMk id="6" creationId="{89918BF9-9A89-774B-DB37-F4B98A61D364}"/>
          </ac:picMkLst>
        </pc:picChg>
      </pc:sldChg>
      <pc:sldChg chg="addSp delSp modSp add ord replId">
        <pc:chgData name="Hemsley, Keagan" userId="S::khemsley@ur.rochester.edu::ed2a6aa1-cd2c-4426-91cc-a01ef6738a1d" providerId="AD" clId="Web-{4EE03831-8686-43E5-9E35-CEACAF4E41C6}" dt="2023-04-26T23:47:31.989" v="2891" actId="20577"/>
        <pc:sldMkLst>
          <pc:docMk/>
          <pc:sldMk cId="195244633" sldId="284"/>
        </pc:sldMkLst>
        <pc:spChg chg="mod">
          <ac:chgData name="Hemsley, Keagan" userId="S::khemsley@ur.rochester.edu::ed2a6aa1-cd2c-4426-91cc-a01ef6738a1d" providerId="AD" clId="Web-{4EE03831-8686-43E5-9E35-CEACAF4E41C6}" dt="2023-04-26T23:47:31.989" v="2891" actId="20577"/>
          <ac:spMkLst>
            <pc:docMk/>
            <pc:sldMk cId="195244633" sldId="284"/>
            <ac:spMk id="2" creationId="{D00651D5-E18B-4758-AEDC-CFD7C7EFB875}"/>
          </ac:spMkLst>
        </pc:spChg>
        <pc:picChg chg="mod">
          <ac:chgData name="Hemsley, Keagan" userId="S::khemsley@ur.rochester.edu::ed2a6aa1-cd2c-4426-91cc-a01ef6738a1d" providerId="AD" clId="Web-{4EE03831-8686-43E5-9E35-CEACAF4E41C6}" dt="2023-04-26T23:31:55.674" v="2874" actId="1076"/>
          <ac:picMkLst>
            <pc:docMk/>
            <pc:sldMk cId="195244633" sldId="284"/>
            <ac:picMk id="3" creationId="{07087C21-39C0-0E18-4D19-541D67C12CA9}"/>
          </ac:picMkLst>
        </pc:picChg>
        <pc:picChg chg="del">
          <ac:chgData name="Hemsley, Keagan" userId="S::khemsley@ur.rochester.edu::ed2a6aa1-cd2c-4426-91cc-a01ef6738a1d" providerId="AD" clId="Web-{4EE03831-8686-43E5-9E35-CEACAF4E41C6}" dt="2023-04-26T23:31:53.409" v="2873"/>
          <ac:picMkLst>
            <pc:docMk/>
            <pc:sldMk cId="195244633" sldId="284"/>
            <ac:picMk id="5" creationId="{F57610A9-7C01-84C5-8A7B-DCE6B071789B}"/>
          </ac:picMkLst>
        </pc:picChg>
        <pc:picChg chg="add mod">
          <ac:chgData name="Hemsley, Keagan" userId="S::khemsley@ur.rochester.edu::ed2a6aa1-cd2c-4426-91cc-a01ef6738a1d" providerId="AD" clId="Web-{4EE03831-8686-43E5-9E35-CEACAF4E41C6}" dt="2023-04-26T23:32:19.191" v="2877" actId="14100"/>
          <ac:picMkLst>
            <pc:docMk/>
            <pc:sldMk cId="195244633" sldId="284"/>
            <ac:picMk id="6" creationId="{1D7B18B3-1CA0-DEDD-2008-E6D6DE425C2C}"/>
          </ac:picMkLst>
        </pc:picChg>
      </pc:sldChg>
      <pc:sldChg chg="addSp delSp new del">
        <pc:chgData name="Hemsley, Keagan" userId="S::khemsley@ur.rochester.edu::ed2a6aa1-cd2c-4426-91cc-a01ef6738a1d" providerId="AD" clId="Web-{4EE03831-8686-43E5-9E35-CEACAF4E41C6}" dt="2023-04-26T23:31:41.596" v="2870"/>
        <pc:sldMkLst>
          <pc:docMk/>
          <pc:sldMk cId="3526260614" sldId="284"/>
        </pc:sldMkLst>
        <pc:picChg chg="add del">
          <ac:chgData name="Hemsley, Keagan" userId="S::khemsley@ur.rochester.edu::ed2a6aa1-cd2c-4426-91cc-a01ef6738a1d" providerId="AD" clId="Web-{4EE03831-8686-43E5-9E35-CEACAF4E41C6}" dt="2023-04-26T23:31:33.986" v="2869"/>
          <ac:picMkLst>
            <pc:docMk/>
            <pc:sldMk cId="3526260614" sldId="284"/>
            <ac:picMk id="3" creationId="{9C8BF05E-89D1-84B7-03DA-EC27305AAA81}"/>
          </ac:picMkLst>
        </pc:picChg>
      </pc:sldChg>
    </pc:docChg>
  </pc:docChgLst>
  <pc:docChgLst>
    <pc:chgData name="Hemsley, Keagan" userId="S::khemsley@ur.rochester.edu::ed2a6aa1-cd2c-4426-91cc-a01ef6738a1d" providerId="AD" clId="Web-{CBA3DB02-7C62-49DE-9D67-0C08FC27D3E4}"/>
    <pc:docChg chg="modSld">
      <pc:chgData name="Hemsley, Keagan" userId="S::khemsley@ur.rochester.edu::ed2a6aa1-cd2c-4426-91cc-a01ef6738a1d" providerId="AD" clId="Web-{CBA3DB02-7C62-49DE-9D67-0C08FC27D3E4}" dt="2023-04-26T23:46:13.358" v="1"/>
      <pc:docMkLst>
        <pc:docMk/>
      </pc:docMkLst>
      <pc:sldChg chg="addSp delSp modSp">
        <pc:chgData name="Hemsley, Keagan" userId="S::khemsley@ur.rochester.edu::ed2a6aa1-cd2c-4426-91cc-a01ef6738a1d" providerId="AD" clId="Web-{CBA3DB02-7C62-49DE-9D67-0C08FC27D3E4}" dt="2023-04-26T23:46:13.358" v="1"/>
        <pc:sldMkLst>
          <pc:docMk/>
          <pc:sldMk cId="3382188513" sldId="283"/>
        </pc:sldMkLst>
        <pc:spChg chg="del">
          <ac:chgData name="Hemsley, Keagan" userId="S::khemsley@ur.rochester.edu::ed2a6aa1-cd2c-4426-91cc-a01ef6738a1d" providerId="AD" clId="Web-{CBA3DB02-7C62-49DE-9D67-0C08FC27D3E4}" dt="2023-04-26T23:46:11.592" v="0"/>
          <ac:spMkLst>
            <pc:docMk/>
            <pc:sldMk cId="3382188513" sldId="283"/>
            <ac:spMk id="2" creationId="{E72B6CA9-A419-5308-CA23-86687D66BF3D}"/>
          </ac:spMkLst>
        </pc:spChg>
        <pc:picChg chg="add mod">
          <ac:chgData name="Hemsley, Keagan" userId="S::khemsley@ur.rochester.edu::ed2a6aa1-cd2c-4426-91cc-a01ef6738a1d" providerId="AD" clId="Web-{CBA3DB02-7C62-49DE-9D67-0C08FC27D3E4}" dt="2023-04-26T23:46:13.358" v="1"/>
          <ac:picMkLst>
            <pc:docMk/>
            <pc:sldMk cId="3382188513" sldId="283"/>
            <ac:picMk id="4" creationId="{FF13360B-24A3-432E-DA69-111FDDFF3680}"/>
          </ac:picMkLst>
        </pc:picChg>
      </pc:sldChg>
    </pc:docChg>
  </pc:docChgLst>
  <pc:docChgLst>
    <pc:chgData name="Corredor, Jose" userId="7c8e74f7-8ec1-46aa-8d5c-ab902cb8cc82" providerId="ADAL" clId="{25890FE4-6CC5-456F-B78D-B2CE4504FF6B}"/>
    <pc:docChg chg="undo redo custSel addSld modSld">
      <pc:chgData name="Corredor, Jose" userId="7c8e74f7-8ec1-46aa-8d5c-ab902cb8cc82" providerId="ADAL" clId="{25890FE4-6CC5-456F-B78D-B2CE4504FF6B}" dt="2023-04-27T00:16:33.551" v="1215" actId="255"/>
      <pc:docMkLst>
        <pc:docMk/>
      </pc:docMkLst>
      <pc:sldChg chg="modSp mod">
        <pc:chgData name="Corredor, Jose" userId="7c8e74f7-8ec1-46aa-8d5c-ab902cb8cc82" providerId="ADAL" clId="{25890FE4-6CC5-456F-B78D-B2CE4504FF6B}" dt="2023-04-27T00:16:33.551" v="1215" actId="255"/>
        <pc:sldMkLst>
          <pc:docMk/>
          <pc:sldMk cId="3231108437" sldId="277"/>
        </pc:sldMkLst>
        <pc:spChg chg="mod">
          <ac:chgData name="Corredor, Jose" userId="7c8e74f7-8ec1-46aa-8d5c-ab902cb8cc82" providerId="ADAL" clId="{25890FE4-6CC5-456F-B78D-B2CE4504FF6B}" dt="2023-04-27T00:16:33.551" v="1215" actId="255"/>
          <ac:spMkLst>
            <pc:docMk/>
            <pc:sldMk cId="3231108437" sldId="277"/>
            <ac:spMk id="4" creationId="{A2CFBFAE-3A3B-21BA-31B0-9C57EF3306CA}"/>
          </ac:spMkLst>
        </pc:spChg>
      </pc:sldChg>
      <pc:sldChg chg="addSp delSp modSp mod">
        <pc:chgData name="Corredor, Jose" userId="7c8e74f7-8ec1-46aa-8d5c-ab902cb8cc82" providerId="ADAL" clId="{25890FE4-6CC5-456F-B78D-B2CE4504FF6B}" dt="2023-04-27T00:06:11.808" v="940" actId="20577"/>
        <pc:sldMkLst>
          <pc:docMk/>
          <pc:sldMk cId="443674575" sldId="280"/>
        </pc:sldMkLst>
        <pc:spChg chg="mod">
          <ac:chgData name="Corredor, Jose" userId="7c8e74f7-8ec1-46aa-8d5c-ab902cb8cc82" providerId="ADAL" clId="{25890FE4-6CC5-456F-B78D-B2CE4504FF6B}" dt="2023-04-26T23:55:20.938" v="523" actId="1076"/>
          <ac:spMkLst>
            <pc:docMk/>
            <pc:sldMk cId="443674575" sldId="280"/>
            <ac:spMk id="4" creationId="{4BDA5D66-90A3-08E6-EF2A-3EBEDC375BBB}"/>
          </ac:spMkLst>
        </pc:spChg>
        <pc:spChg chg="add del mod">
          <ac:chgData name="Corredor, Jose" userId="7c8e74f7-8ec1-46aa-8d5c-ab902cb8cc82" providerId="ADAL" clId="{25890FE4-6CC5-456F-B78D-B2CE4504FF6B}" dt="2023-04-26T23:23:21.916" v="99"/>
          <ac:spMkLst>
            <pc:docMk/>
            <pc:sldMk cId="443674575" sldId="280"/>
            <ac:spMk id="14" creationId="{20524DC8-E81D-D779-C0EA-40677E0AD96E}"/>
          </ac:spMkLst>
        </pc:spChg>
        <pc:spChg chg="add mod">
          <ac:chgData name="Corredor, Jose" userId="7c8e74f7-8ec1-46aa-8d5c-ab902cb8cc82" providerId="ADAL" clId="{25890FE4-6CC5-456F-B78D-B2CE4504FF6B}" dt="2023-04-27T00:06:11.808" v="940" actId="20577"/>
          <ac:spMkLst>
            <pc:docMk/>
            <pc:sldMk cId="443674575" sldId="280"/>
            <ac:spMk id="17" creationId="{ADE35B27-4C72-3CE9-05DB-92B12866BB8B}"/>
          </ac:spMkLst>
        </pc:spChg>
        <pc:spChg chg="add mod">
          <ac:chgData name="Corredor, Jose" userId="7c8e74f7-8ec1-46aa-8d5c-ab902cb8cc82" providerId="ADAL" clId="{25890FE4-6CC5-456F-B78D-B2CE4504FF6B}" dt="2023-04-26T23:55:16.270" v="521" actId="255"/>
          <ac:spMkLst>
            <pc:docMk/>
            <pc:sldMk cId="443674575" sldId="280"/>
            <ac:spMk id="18" creationId="{FF6F9075-0E45-323C-4906-9E937A4B8C4B}"/>
          </ac:spMkLst>
        </pc:spChg>
        <pc:spChg chg="add del mod">
          <ac:chgData name="Corredor, Jose" userId="7c8e74f7-8ec1-46aa-8d5c-ab902cb8cc82" providerId="ADAL" clId="{25890FE4-6CC5-456F-B78D-B2CE4504FF6B}" dt="2023-04-26T23:42:19.183" v="440"/>
          <ac:spMkLst>
            <pc:docMk/>
            <pc:sldMk cId="443674575" sldId="280"/>
            <ac:spMk id="19" creationId="{192FDADB-4A1C-367E-6BD8-8E03D10FCE83}"/>
          </ac:spMkLst>
        </pc:spChg>
        <pc:spChg chg="add mod">
          <ac:chgData name="Corredor, Jose" userId="7c8e74f7-8ec1-46aa-8d5c-ab902cb8cc82" providerId="ADAL" clId="{25890FE4-6CC5-456F-B78D-B2CE4504FF6B}" dt="2023-04-26T23:55:29.945" v="524" actId="1076"/>
          <ac:spMkLst>
            <pc:docMk/>
            <pc:sldMk cId="443674575" sldId="280"/>
            <ac:spMk id="39" creationId="{A3B71E18-9B73-E1C6-F7B3-39F4D56AD8BF}"/>
          </ac:spMkLst>
        </pc:spChg>
        <pc:spChg chg="add mod">
          <ac:chgData name="Corredor, Jose" userId="7c8e74f7-8ec1-46aa-8d5c-ab902cb8cc82" providerId="ADAL" clId="{25890FE4-6CC5-456F-B78D-B2CE4504FF6B}" dt="2023-04-26T23:55:29.945" v="524" actId="1076"/>
          <ac:spMkLst>
            <pc:docMk/>
            <pc:sldMk cId="443674575" sldId="280"/>
            <ac:spMk id="40" creationId="{3A986169-21A0-43D6-1D34-C797CCD12BDF}"/>
          </ac:spMkLst>
        </pc:spChg>
        <pc:picChg chg="add mod">
          <ac:chgData name="Corredor, Jose" userId="7c8e74f7-8ec1-46aa-8d5c-ab902cb8cc82" providerId="ADAL" clId="{25890FE4-6CC5-456F-B78D-B2CE4504FF6B}" dt="2023-04-26T23:22:31.349" v="91" actId="1076"/>
          <ac:picMkLst>
            <pc:docMk/>
            <pc:sldMk cId="443674575" sldId="280"/>
            <ac:picMk id="2" creationId="{1E4AB52F-B477-63BB-1583-F307EF149A62}"/>
          </ac:picMkLst>
        </pc:picChg>
        <pc:picChg chg="add mod">
          <ac:chgData name="Corredor, Jose" userId="7c8e74f7-8ec1-46aa-8d5c-ab902cb8cc82" providerId="ADAL" clId="{25890FE4-6CC5-456F-B78D-B2CE4504FF6B}" dt="2023-04-26T23:22:30.323" v="90" actId="1076"/>
          <ac:picMkLst>
            <pc:docMk/>
            <pc:sldMk cId="443674575" sldId="280"/>
            <ac:picMk id="5" creationId="{ACAF6B6A-DCB3-04D8-E81C-AAE9D8DAA8E2}"/>
          </ac:picMkLst>
        </pc:picChg>
        <pc:picChg chg="add del">
          <ac:chgData name="Corredor, Jose" userId="7c8e74f7-8ec1-46aa-8d5c-ab902cb8cc82" providerId="ADAL" clId="{25890FE4-6CC5-456F-B78D-B2CE4504FF6B}" dt="2023-04-26T23:12:54.185" v="16" actId="478"/>
          <ac:picMkLst>
            <pc:docMk/>
            <pc:sldMk cId="443674575" sldId="280"/>
            <ac:picMk id="7" creationId="{1B157750-D8A5-408E-DBD9-71A6FFFE98FE}"/>
          </ac:picMkLst>
        </pc:picChg>
        <pc:picChg chg="add mod">
          <ac:chgData name="Corredor, Jose" userId="7c8e74f7-8ec1-46aa-8d5c-ab902cb8cc82" providerId="ADAL" clId="{25890FE4-6CC5-456F-B78D-B2CE4504FF6B}" dt="2023-04-26T23:53:36.403" v="492" actId="1076"/>
          <ac:picMkLst>
            <pc:docMk/>
            <pc:sldMk cId="443674575" sldId="280"/>
            <ac:picMk id="9" creationId="{12B70CDD-A75C-14E2-EFAE-2CF21430D6FA}"/>
          </ac:picMkLst>
        </pc:picChg>
        <pc:picChg chg="add del">
          <ac:chgData name="Corredor, Jose" userId="7c8e74f7-8ec1-46aa-8d5c-ab902cb8cc82" providerId="ADAL" clId="{25890FE4-6CC5-456F-B78D-B2CE4504FF6B}" dt="2023-04-26T23:18:54.125" v="36" actId="478"/>
          <ac:picMkLst>
            <pc:docMk/>
            <pc:sldMk cId="443674575" sldId="280"/>
            <ac:picMk id="11" creationId="{9ED300F4-F016-1AC9-DF52-4F28B05463B1}"/>
          </ac:picMkLst>
        </pc:picChg>
        <pc:picChg chg="add mod">
          <ac:chgData name="Corredor, Jose" userId="7c8e74f7-8ec1-46aa-8d5c-ab902cb8cc82" providerId="ADAL" clId="{25890FE4-6CC5-456F-B78D-B2CE4504FF6B}" dt="2023-04-26T23:22:08.924" v="80" actId="1076"/>
          <ac:picMkLst>
            <pc:docMk/>
            <pc:sldMk cId="443674575" sldId="280"/>
            <ac:picMk id="12" creationId="{E68792D3-A813-B595-15D3-44B7B332EB2F}"/>
          </ac:picMkLst>
        </pc:picChg>
        <pc:picChg chg="add mod">
          <ac:chgData name="Corredor, Jose" userId="7c8e74f7-8ec1-46aa-8d5c-ab902cb8cc82" providerId="ADAL" clId="{25890FE4-6CC5-456F-B78D-B2CE4504FF6B}" dt="2023-04-26T23:56:13.403" v="607" actId="1076"/>
          <ac:picMkLst>
            <pc:docMk/>
            <pc:sldMk cId="443674575" sldId="280"/>
            <ac:picMk id="15" creationId="{F77ED8CB-A993-5DD6-9ACF-F01B26E461C2}"/>
          </ac:picMkLst>
        </pc:picChg>
        <pc:cxnChg chg="add mod">
          <ac:chgData name="Corredor, Jose" userId="7c8e74f7-8ec1-46aa-8d5c-ab902cb8cc82" providerId="ADAL" clId="{25890FE4-6CC5-456F-B78D-B2CE4504FF6B}" dt="2023-04-26T23:55:29.945" v="524" actId="1076"/>
          <ac:cxnSpMkLst>
            <pc:docMk/>
            <pc:sldMk cId="443674575" sldId="280"/>
            <ac:cxnSpMk id="21" creationId="{F068E8C9-2995-6D07-E439-80715C507313}"/>
          </ac:cxnSpMkLst>
        </pc:cxnChg>
        <pc:cxnChg chg="add mod">
          <ac:chgData name="Corredor, Jose" userId="7c8e74f7-8ec1-46aa-8d5c-ab902cb8cc82" providerId="ADAL" clId="{25890FE4-6CC5-456F-B78D-B2CE4504FF6B}" dt="2023-04-26T23:55:29.945" v="524" actId="1076"/>
          <ac:cxnSpMkLst>
            <pc:docMk/>
            <pc:sldMk cId="443674575" sldId="280"/>
            <ac:cxnSpMk id="23" creationId="{D2780774-E4AD-C345-D3E4-2C0058C14614}"/>
          </ac:cxnSpMkLst>
        </pc:cxnChg>
        <pc:cxnChg chg="add del mod">
          <ac:chgData name="Corredor, Jose" userId="7c8e74f7-8ec1-46aa-8d5c-ab902cb8cc82" providerId="ADAL" clId="{25890FE4-6CC5-456F-B78D-B2CE4504FF6B}" dt="2023-04-26T23:54:25.398" v="496" actId="478"/>
          <ac:cxnSpMkLst>
            <pc:docMk/>
            <pc:sldMk cId="443674575" sldId="280"/>
            <ac:cxnSpMk id="29" creationId="{8BF2B745-D9B1-FCB4-C559-65784216DFD4}"/>
          </ac:cxnSpMkLst>
        </pc:cxnChg>
        <pc:cxnChg chg="add mod">
          <ac:chgData name="Corredor, Jose" userId="7c8e74f7-8ec1-46aa-8d5c-ab902cb8cc82" providerId="ADAL" clId="{25890FE4-6CC5-456F-B78D-B2CE4504FF6B}" dt="2023-04-26T23:54:56.819" v="500" actId="1582"/>
          <ac:cxnSpMkLst>
            <pc:docMk/>
            <pc:sldMk cId="443674575" sldId="280"/>
            <ac:cxnSpMk id="47" creationId="{EF707853-963C-C95A-B07A-32D1724C73F9}"/>
          </ac:cxnSpMkLst>
        </pc:cxnChg>
      </pc:sldChg>
      <pc:sldChg chg="addSp delSp modSp new mod">
        <pc:chgData name="Corredor, Jose" userId="7c8e74f7-8ec1-46aa-8d5c-ab902cb8cc82" providerId="ADAL" clId="{25890FE4-6CC5-456F-B78D-B2CE4504FF6B}" dt="2023-04-27T00:11:26.111" v="1209" actId="20577"/>
        <pc:sldMkLst>
          <pc:docMk/>
          <pc:sldMk cId="3720656600" sldId="285"/>
        </pc:sldMkLst>
        <pc:spChg chg="add mod">
          <ac:chgData name="Corredor, Jose" userId="7c8e74f7-8ec1-46aa-8d5c-ab902cb8cc82" providerId="ADAL" clId="{25890FE4-6CC5-456F-B78D-B2CE4504FF6B}" dt="2023-04-26T23:54:12.597" v="493"/>
          <ac:spMkLst>
            <pc:docMk/>
            <pc:sldMk cId="3720656600" sldId="285"/>
            <ac:spMk id="2" creationId="{A24F2939-3F4E-9CEC-EFF9-49043B3ADE77}"/>
          </ac:spMkLst>
        </pc:spChg>
        <pc:spChg chg="add del">
          <ac:chgData name="Corredor, Jose" userId="7c8e74f7-8ec1-46aa-8d5c-ab902cb8cc82" providerId="ADAL" clId="{25890FE4-6CC5-456F-B78D-B2CE4504FF6B}" dt="2023-04-26T23:56:45.281" v="613" actId="22"/>
          <ac:spMkLst>
            <pc:docMk/>
            <pc:sldMk cId="3720656600" sldId="285"/>
            <ac:spMk id="4" creationId="{2E29E371-78B3-910F-1DC7-E4247CB2D21E}"/>
          </ac:spMkLst>
        </pc:spChg>
        <pc:spChg chg="add mod">
          <ac:chgData name="Corredor, Jose" userId="7c8e74f7-8ec1-46aa-8d5c-ab902cb8cc82" providerId="ADAL" clId="{25890FE4-6CC5-456F-B78D-B2CE4504FF6B}" dt="2023-04-27T00:11:26.111" v="1209" actId="20577"/>
          <ac:spMkLst>
            <pc:docMk/>
            <pc:sldMk cId="3720656600" sldId="285"/>
            <ac:spMk id="6" creationId="{C79DF529-86B6-8F2A-CA34-70F9C725B089}"/>
          </ac:spMkLst>
        </pc:spChg>
        <pc:spChg chg="add mod">
          <ac:chgData name="Corredor, Jose" userId="7c8e74f7-8ec1-46aa-8d5c-ab902cb8cc82" providerId="ADAL" clId="{25890FE4-6CC5-456F-B78D-B2CE4504FF6B}" dt="2023-04-27T00:10:11.504" v="1125" actId="1076"/>
          <ac:spMkLst>
            <pc:docMk/>
            <pc:sldMk cId="3720656600" sldId="285"/>
            <ac:spMk id="13" creationId="{EAA15686-0C38-6616-DAD6-593BCBF27734}"/>
          </ac:spMkLst>
        </pc:spChg>
        <pc:spChg chg="add mod">
          <ac:chgData name="Corredor, Jose" userId="7c8e74f7-8ec1-46aa-8d5c-ab902cb8cc82" providerId="ADAL" clId="{25890FE4-6CC5-456F-B78D-B2CE4504FF6B}" dt="2023-04-27T00:10:05.402" v="1123" actId="255"/>
          <ac:spMkLst>
            <pc:docMk/>
            <pc:sldMk cId="3720656600" sldId="285"/>
            <ac:spMk id="14" creationId="{C8D42C05-0A0C-8E9C-CB34-EA68640850CA}"/>
          </ac:spMkLst>
        </pc:spChg>
        <pc:spChg chg="add mod">
          <ac:chgData name="Corredor, Jose" userId="7c8e74f7-8ec1-46aa-8d5c-ab902cb8cc82" providerId="ADAL" clId="{25890FE4-6CC5-456F-B78D-B2CE4504FF6B}" dt="2023-04-27T00:05:34.927" v="933" actId="20577"/>
          <ac:spMkLst>
            <pc:docMk/>
            <pc:sldMk cId="3720656600" sldId="285"/>
            <ac:spMk id="16" creationId="{14CE346F-6AC7-E2CD-9263-7F94D85AA58C}"/>
          </ac:spMkLst>
        </pc:spChg>
        <pc:spChg chg="add mod">
          <ac:chgData name="Corredor, Jose" userId="7c8e74f7-8ec1-46aa-8d5c-ab902cb8cc82" providerId="ADAL" clId="{25890FE4-6CC5-456F-B78D-B2CE4504FF6B}" dt="2023-04-27T00:11:08.755" v="1199" actId="20577"/>
          <ac:spMkLst>
            <pc:docMk/>
            <pc:sldMk cId="3720656600" sldId="285"/>
            <ac:spMk id="17" creationId="{24FDC45F-9E92-99FB-1C4E-3C457EF64B99}"/>
          </ac:spMkLst>
        </pc:spChg>
        <pc:picChg chg="add del mod">
          <ac:chgData name="Corredor, Jose" userId="7c8e74f7-8ec1-46aa-8d5c-ab902cb8cc82" providerId="ADAL" clId="{25890FE4-6CC5-456F-B78D-B2CE4504FF6B}" dt="2023-04-26T23:57:47.122" v="634" actId="478"/>
          <ac:picMkLst>
            <pc:docMk/>
            <pc:sldMk cId="3720656600" sldId="285"/>
            <ac:picMk id="7" creationId="{06C8EEEC-C21F-9D31-6052-A8905E3536A1}"/>
          </ac:picMkLst>
        </pc:picChg>
        <pc:picChg chg="add del mod modCrop">
          <ac:chgData name="Corredor, Jose" userId="7c8e74f7-8ec1-46aa-8d5c-ab902cb8cc82" providerId="ADAL" clId="{25890FE4-6CC5-456F-B78D-B2CE4504FF6B}" dt="2023-04-26T23:58:31.525" v="638" actId="478"/>
          <ac:picMkLst>
            <pc:docMk/>
            <pc:sldMk cId="3720656600" sldId="285"/>
            <ac:picMk id="8" creationId="{3FB1C87F-DE09-A499-6D7D-528D556029EA}"/>
          </ac:picMkLst>
        </pc:picChg>
        <pc:picChg chg="add mod modCrop">
          <ac:chgData name="Corredor, Jose" userId="7c8e74f7-8ec1-46aa-8d5c-ab902cb8cc82" providerId="ADAL" clId="{25890FE4-6CC5-456F-B78D-B2CE4504FF6B}" dt="2023-04-27T00:02:05.201" v="871" actId="1076"/>
          <ac:picMkLst>
            <pc:docMk/>
            <pc:sldMk cId="3720656600" sldId="285"/>
            <ac:picMk id="10" creationId="{74795DFD-B1BE-D8D8-FDF2-A2C9641853B4}"/>
          </ac:picMkLst>
        </pc:picChg>
        <pc:picChg chg="add mod">
          <ac:chgData name="Corredor, Jose" userId="7c8e74f7-8ec1-46aa-8d5c-ab902cb8cc82" providerId="ADAL" clId="{25890FE4-6CC5-456F-B78D-B2CE4504FF6B}" dt="2023-04-27T00:02:37.682" v="900" actId="14100"/>
          <ac:picMkLst>
            <pc:docMk/>
            <pc:sldMk cId="3720656600" sldId="285"/>
            <ac:picMk id="11" creationId="{C3DAD9BB-8949-5296-CDE7-8E52FA15554C}"/>
          </ac:picMkLst>
        </pc:picChg>
        <pc:picChg chg="add mod">
          <ac:chgData name="Corredor, Jose" userId="7c8e74f7-8ec1-46aa-8d5c-ab902cb8cc82" providerId="ADAL" clId="{25890FE4-6CC5-456F-B78D-B2CE4504FF6B}" dt="2023-04-27T00:05:30.722" v="931" actId="1076"/>
          <ac:picMkLst>
            <pc:docMk/>
            <pc:sldMk cId="3720656600" sldId="285"/>
            <ac:picMk id="15" creationId="{4CC13F08-E5BF-4E45-A0D2-13532B0EB0A3}"/>
          </ac:picMkLst>
        </pc:picChg>
      </pc:sldChg>
    </pc:docChg>
  </pc:docChgLst>
  <pc:docChgLst>
    <pc:chgData name="Lundy, Gabriel" userId="S::glundy@ur.rochester.edu::9518d213-2315-4c61-bda0-df53216e117b" providerId="AD" clId="Web-{553CDC58-5512-494D-83EE-345B90BE9E0B}"/>
    <pc:docChg chg="modSld">
      <pc:chgData name="Lundy, Gabriel" userId="S::glundy@ur.rochester.edu::9518d213-2315-4c61-bda0-df53216e117b" providerId="AD" clId="Web-{553CDC58-5512-494D-83EE-345B90BE9E0B}" dt="2023-04-27T01:19:07.778" v="7" actId="20577"/>
      <pc:docMkLst>
        <pc:docMk/>
      </pc:docMkLst>
      <pc:sldChg chg="modSp">
        <pc:chgData name="Lundy, Gabriel" userId="S::glundy@ur.rochester.edu::9518d213-2315-4c61-bda0-df53216e117b" providerId="AD" clId="Web-{553CDC58-5512-494D-83EE-345B90BE9E0B}" dt="2023-04-27T01:19:07.778" v="7" actId="20577"/>
        <pc:sldMkLst>
          <pc:docMk/>
          <pc:sldMk cId="3231108437" sldId="277"/>
        </pc:sldMkLst>
        <pc:spChg chg="mod">
          <ac:chgData name="Lundy, Gabriel" userId="S::glundy@ur.rochester.edu::9518d213-2315-4c61-bda0-df53216e117b" providerId="AD" clId="Web-{553CDC58-5512-494D-83EE-345B90BE9E0B}" dt="2023-04-27T01:19:07.778" v="7" actId="20577"/>
          <ac:spMkLst>
            <pc:docMk/>
            <pc:sldMk cId="3231108437" sldId="277"/>
            <ac:spMk id="4" creationId="{A2CFBFAE-3A3B-21BA-31B0-9C57EF3306CA}"/>
          </ac:spMkLst>
        </pc:spChg>
      </pc:sldChg>
    </pc:docChg>
  </pc:docChgLst>
  <pc:docChgLst>
    <pc:chgData name="Moore, Joseph" userId="S::jmoore67@ur.rochester.edu::99fd03b2-9412-48cc-a50d-b4711457a400" providerId="AD" clId="Web-{445378D0-B615-4032-9DDA-B7C5A0425753}"/>
    <pc:docChg chg="modSld">
      <pc:chgData name="Moore, Joseph" userId="S::jmoore67@ur.rochester.edu::99fd03b2-9412-48cc-a50d-b4711457a400" providerId="AD" clId="Web-{445378D0-B615-4032-9DDA-B7C5A0425753}" dt="2023-04-27T00:13:51.806" v="42" actId="20577"/>
      <pc:docMkLst>
        <pc:docMk/>
      </pc:docMkLst>
      <pc:sldChg chg="modSp">
        <pc:chgData name="Moore, Joseph" userId="S::jmoore67@ur.rochester.edu::99fd03b2-9412-48cc-a50d-b4711457a400" providerId="AD" clId="Web-{445378D0-B615-4032-9DDA-B7C5A0425753}" dt="2023-04-27T00:13:51.806" v="42" actId="20577"/>
        <pc:sldMkLst>
          <pc:docMk/>
          <pc:sldMk cId="3231108437" sldId="277"/>
        </pc:sldMkLst>
        <pc:spChg chg="mod">
          <ac:chgData name="Moore, Joseph" userId="S::jmoore67@ur.rochester.edu::99fd03b2-9412-48cc-a50d-b4711457a400" providerId="AD" clId="Web-{445378D0-B615-4032-9DDA-B7C5A0425753}" dt="2023-04-27T00:13:51.806" v="42" actId="20577"/>
          <ac:spMkLst>
            <pc:docMk/>
            <pc:sldMk cId="3231108437" sldId="277"/>
            <ac:spMk id="4" creationId="{A2CFBFAE-3A3B-21BA-31B0-9C57EF3306CA}"/>
          </ac:spMkLst>
        </pc:spChg>
      </pc:sldChg>
    </pc:docChg>
  </pc:docChgLst>
  <pc:docChgLst>
    <pc:chgData name="Moore, Joseph" userId="S::jmoore67@ur.rochester.edu::99fd03b2-9412-48cc-a50d-b4711457a400" providerId="AD" clId="Web-{D99552DB-6B80-4FD3-AA83-0F275FB144B0}"/>
    <pc:docChg chg="addSld modSld">
      <pc:chgData name="Moore, Joseph" userId="S::jmoore67@ur.rochester.edu::99fd03b2-9412-48cc-a50d-b4711457a400" providerId="AD" clId="Web-{D99552DB-6B80-4FD3-AA83-0F275FB144B0}" dt="2023-04-27T01:15:57.267" v="25" actId="1076"/>
      <pc:docMkLst>
        <pc:docMk/>
      </pc:docMkLst>
      <pc:sldChg chg="addSp delSp modSp new">
        <pc:chgData name="Moore, Joseph" userId="S::jmoore67@ur.rochester.edu::99fd03b2-9412-48cc-a50d-b4711457a400" providerId="AD" clId="Web-{D99552DB-6B80-4FD3-AA83-0F275FB144B0}" dt="2023-04-27T01:15:57.267" v="25" actId="1076"/>
        <pc:sldMkLst>
          <pc:docMk/>
          <pc:sldMk cId="3237819354" sldId="287"/>
        </pc:sldMkLst>
        <pc:spChg chg="add mod">
          <ac:chgData name="Moore, Joseph" userId="S::jmoore67@ur.rochester.edu::99fd03b2-9412-48cc-a50d-b4711457a400" providerId="AD" clId="Web-{D99552DB-6B80-4FD3-AA83-0F275FB144B0}" dt="2023-04-27T01:15:46.642" v="23" actId="20577"/>
          <ac:spMkLst>
            <pc:docMk/>
            <pc:sldMk cId="3237819354" sldId="287"/>
            <ac:spMk id="5" creationId="{4D930842-941A-F559-8C61-FC08EA19A573}"/>
          </ac:spMkLst>
        </pc:spChg>
        <pc:picChg chg="add del mod">
          <ac:chgData name="Moore, Joseph" userId="S::jmoore67@ur.rochester.edu::99fd03b2-9412-48cc-a50d-b4711457a400" providerId="AD" clId="Web-{D99552DB-6B80-4FD3-AA83-0F275FB144B0}" dt="2023-04-27T01:14:45.312" v="6"/>
          <ac:picMkLst>
            <pc:docMk/>
            <pc:sldMk cId="3237819354" sldId="287"/>
            <ac:picMk id="2" creationId="{89B4DEB6-80C2-FCD0-2E4F-17CFF7665088}"/>
          </ac:picMkLst>
        </pc:picChg>
        <pc:picChg chg="add mod">
          <ac:chgData name="Moore, Joseph" userId="S::jmoore67@ur.rochester.edu::99fd03b2-9412-48cc-a50d-b4711457a400" providerId="AD" clId="Web-{D99552DB-6B80-4FD3-AA83-0F275FB144B0}" dt="2023-04-27T01:15:57.267" v="25" actId="1076"/>
          <ac:picMkLst>
            <pc:docMk/>
            <pc:sldMk cId="3237819354" sldId="287"/>
            <ac:picMk id="3" creationId="{E1B66A83-A2A2-918A-C24E-A0BC1D1D0441}"/>
          </ac:picMkLst>
        </pc:picChg>
      </pc:sldChg>
    </pc:docChg>
  </pc:docChgLst>
  <pc:docChgLst>
    <pc:chgData name="Moore, Joseph" userId="S::jmoore67@ur.rochester.edu::99fd03b2-9412-48cc-a50d-b4711457a400" providerId="AD" clId="Web-{E353131D-E512-4E0E-B3EC-5353FD7E8922}"/>
    <pc:docChg chg="addSld delSld modSld">
      <pc:chgData name="Moore, Joseph" userId="S::jmoore67@ur.rochester.edu::99fd03b2-9412-48cc-a50d-b4711457a400" providerId="AD" clId="Web-{E353131D-E512-4E0E-B3EC-5353FD7E8922}" dt="2023-04-27T00:45:23.662" v="29" actId="20577"/>
      <pc:docMkLst>
        <pc:docMk/>
      </pc:docMkLst>
      <pc:sldChg chg="del">
        <pc:chgData name="Moore, Joseph" userId="S::jmoore67@ur.rochester.edu::99fd03b2-9412-48cc-a50d-b4711457a400" providerId="AD" clId="Web-{E353131D-E512-4E0E-B3EC-5353FD7E8922}" dt="2023-04-27T00:17:39.376" v="3"/>
        <pc:sldMkLst>
          <pc:docMk/>
          <pc:sldMk cId="1832012671" sldId="261"/>
        </pc:sldMkLst>
      </pc:sldChg>
      <pc:sldChg chg="del">
        <pc:chgData name="Moore, Joseph" userId="S::jmoore67@ur.rochester.edu::99fd03b2-9412-48cc-a50d-b4711457a400" providerId="AD" clId="Web-{E353131D-E512-4E0E-B3EC-5353FD7E8922}" dt="2023-04-27T00:17:43.907" v="7"/>
        <pc:sldMkLst>
          <pc:docMk/>
          <pc:sldMk cId="147289905" sldId="262"/>
        </pc:sldMkLst>
      </pc:sldChg>
      <pc:sldChg chg="del">
        <pc:chgData name="Moore, Joseph" userId="S::jmoore67@ur.rochester.edu::99fd03b2-9412-48cc-a50d-b4711457a400" providerId="AD" clId="Web-{E353131D-E512-4E0E-B3EC-5353FD7E8922}" dt="2023-04-27T00:17:48.423" v="9"/>
        <pc:sldMkLst>
          <pc:docMk/>
          <pc:sldMk cId="1984815653" sldId="263"/>
        </pc:sldMkLst>
      </pc:sldChg>
      <pc:sldChg chg="del">
        <pc:chgData name="Moore, Joseph" userId="S::jmoore67@ur.rochester.edu::99fd03b2-9412-48cc-a50d-b4711457a400" providerId="AD" clId="Web-{E353131D-E512-4E0E-B3EC-5353FD7E8922}" dt="2023-04-27T00:17:53.126" v="14"/>
        <pc:sldMkLst>
          <pc:docMk/>
          <pc:sldMk cId="865294847" sldId="264"/>
        </pc:sldMkLst>
      </pc:sldChg>
      <pc:sldChg chg="del">
        <pc:chgData name="Moore, Joseph" userId="S::jmoore67@ur.rochester.edu::99fd03b2-9412-48cc-a50d-b4711457a400" providerId="AD" clId="Web-{E353131D-E512-4E0E-B3EC-5353FD7E8922}" dt="2023-04-27T00:17:53.892" v="15"/>
        <pc:sldMkLst>
          <pc:docMk/>
          <pc:sldMk cId="2334790144" sldId="265"/>
        </pc:sldMkLst>
      </pc:sldChg>
      <pc:sldChg chg="del">
        <pc:chgData name="Moore, Joseph" userId="S::jmoore67@ur.rochester.edu::99fd03b2-9412-48cc-a50d-b4711457a400" providerId="AD" clId="Web-{E353131D-E512-4E0E-B3EC-5353FD7E8922}" dt="2023-04-27T00:17:38.579" v="2"/>
        <pc:sldMkLst>
          <pc:docMk/>
          <pc:sldMk cId="2725059285" sldId="267"/>
        </pc:sldMkLst>
      </pc:sldChg>
      <pc:sldChg chg="del">
        <pc:chgData name="Moore, Joseph" userId="S::jmoore67@ur.rochester.edu::99fd03b2-9412-48cc-a50d-b4711457a400" providerId="AD" clId="Web-{E353131D-E512-4E0E-B3EC-5353FD7E8922}" dt="2023-04-27T00:17:37.235" v="1"/>
        <pc:sldMkLst>
          <pc:docMk/>
          <pc:sldMk cId="3788870518" sldId="268"/>
        </pc:sldMkLst>
      </pc:sldChg>
      <pc:sldChg chg="del">
        <pc:chgData name="Moore, Joseph" userId="S::jmoore67@ur.rochester.edu::99fd03b2-9412-48cc-a50d-b4711457a400" providerId="AD" clId="Web-{E353131D-E512-4E0E-B3EC-5353FD7E8922}" dt="2023-04-27T00:17:40.126" v="4"/>
        <pc:sldMkLst>
          <pc:docMk/>
          <pc:sldMk cId="80064576" sldId="269"/>
        </pc:sldMkLst>
      </pc:sldChg>
      <pc:sldChg chg="del">
        <pc:chgData name="Moore, Joseph" userId="S::jmoore67@ur.rochester.edu::99fd03b2-9412-48cc-a50d-b4711457a400" providerId="AD" clId="Web-{E353131D-E512-4E0E-B3EC-5353FD7E8922}" dt="2023-04-27T00:17:42.016" v="5"/>
        <pc:sldMkLst>
          <pc:docMk/>
          <pc:sldMk cId="4013409136" sldId="270"/>
        </pc:sldMkLst>
      </pc:sldChg>
      <pc:sldChg chg="del">
        <pc:chgData name="Moore, Joseph" userId="S::jmoore67@ur.rochester.edu::99fd03b2-9412-48cc-a50d-b4711457a400" providerId="AD" clId="Web-{E353131D-E512-4E0E-B3EC-5353FD7E8922}" dt="2023-04-27T00:17:43.048" v="6"/>
        <pc:sldMkLst>
          <pc:docMk/>
          <pc:sldMk cId="1902541948" sldId="271"/>
        </pc:sldMkLst>
      </pc:sldChg>
      <pc:sldChg chg="del">
        <pc:chgData name="Moore, Joseph" userId="S::jmoore67@ur.rochester.edu::99fd03b2-9412-48cc-a50d-b4711457a400" providerId="AD" clId="Web-{E353131D-E512-4E0E-B3EC-5353FD7E8922}" dt="2023-04-27T00:17:50.673" v="11"/>
        <pc:sldMkLst>
          <pc:docMk/>
          <pc:sldMk cId="3836982991" sldId="272"/>
        </pc:sldMkLst>
      </pc:sldChg>
      <pc:sldChg chg="del">
        <pc:chgData name="Moore, Joseph" userId="S::jmoore67@ur.rochester.edu::99fd03b2-9412-48cc-a50d-b4711457a400" providerId="AD" clId="Web-{E353131D-E512-4E0E-B3EC-5353FD7E8922}" dt="2023-04-27T00:17:44.704" v="8"/>
        <pc:sldMkLst>
          <pc:docMk/>
          <pc:sldMk cId="584266384" sldId="273"/>
        </pc:sldMkLst>
      </pc:sldChg>
      <pc:sldChg chg="del">
        <pc:chgData name="Moore, Joseph" userId="S::jmoore67@ur.rochester.edu::99fd03b2-9412-48cc-a50d-b4711457a400" providerId="AD" clId="Web-{E353131D-E512-4E0E-B3EC-5353FD7E8922}" dt="2023-04-27T00:17:49.610" v="10"/>
        <pc:sldMkLst>
          <pc:docMk/>
          <pc:sldMk cId="2803198564" sldId="274"/>
        </pc:sldMkLst>
      </pc:sldChg>
      <pc:sldChg chg="del">
        <pc:chgData name="Moore, Joseph" userId="S::jmoore67@ur.rochester.edu::99fd03b2-9412-48cc-a50d-b4711457a400" providerId="AD" clId="Web-{E353131D-E512-4E0E-B3EC-5353FD7E8922}" dt="2023-04-27T00:17:51.517" v="12"/>
        <pc:sldMkLst>
          <pc:docMk/>
          <pc:sldMk cId="1068865399" sldId="275"/>
        </pc:sldMkLst>
      </pc:sldChg>
      <pc:sldChg chg="del">
        <pc:chgData name="Moore, Joseph" userId="S::jmoore67@ur.rochester.edu::99fd03b2-9412-48cc-a50d-b4711457a400" providerId="AD" clId="Web-{E353131D-E512-4E0E-B3EC-5353FD7E8922}" dt="2023-04-27T00:17:52.345" v="13"/>
        <pc:sldMkLst>
          <pc:docMk/>
          <pc:sldMk cId="191611206" sldId="276"/>
        </pc:sldMkLst>
      </pc:sldChg>
      <pc:sldChg chg="del">
        <pc:chgData name="Moore, Joseph" userId="S::jmoore67@ur.rochester.edu::99fd03b2-9412-48cc-a50d-b4711457a400" providerId="AD" clId="Web-{E353131D-E512-4E0E-B3EC-5353FD7E8922}" dt="2023-04-27T00:17:55.329" v="16"/>
        <pc:sldMkLst>
          <pc:docMk/>
          <pc:sldMk cId="3380710584" sldId="278"/>
        </pc:sldMkLst>
      </pc:sldChg>
      <pc:sldChg chg="del">
        <pc:chgData name="Moore, Joseph" userId="S::jmoore67@ur.rochester.edu::99fd03b2-9412-48cc-a50d-b4711457a400" providerId="AD" clId="Web-{E353131D-E512-4E0E-B3EC-5353FD7E8922}" dt="2023-04-27T00:17:15.641" v="0"/>
        <pc:sldMkLst>
          <pc:docMk/>
          <pc:sldMk cId="3382188513" sldId="283"/>
        </pc:sldMkLst>
      </pc:sldChg>
      <pc:sldChg chg="add del">
        <pc:chgData name="Moore, Joseph" userId="S::jmoore67@ur.rochester.edu::99fd03b2-9412-48cc-a50d-b4711457a400" providerId="AD" clId="Web-{E353131D-E512-4E0E-B3EC-5353FD7E8922}" dt="2023-04-27T00:43:23.002" v="18"/>
        <pc:sldMkLst>
          <pc:docMk/>
          <pc:sldMk cId="195244633" sldId="284"/>
        </pc:sldMkLst>
      </pc:sldChg>
      <pc:sldChg chg="addSp delSp modSp new">
        <pc:chgData name="Moore, Joseph" userId="S::jmoore67@ur.rochester.edu::99fd03b2-9412-48cc-a50d-b4711457a400" providerId="AD" clId="Web-{E353131D-E512-4E0E-B3EC-5353FD7E8922}" dt="2023-04-27T00:45:23.662" v="29" actId="20577"/>
        <pc:sldMkLst>
          <pc:docMk/>
          <pc:sldMk cId="2502944118" sldId="286"/>
        </pc:sldMkLst>
        <pc:spChg chg="del">
          <ac:chgData name="Moore, Joseph" userId="S::jmoore67@ur.rochester.edu::99fd03b2-9412-48cc-a50d-b4711457a400" providerId="AD" clId="Web-{E353131D-E512-4E0E-B3EC-5353FD7E8922}" dt="2023-04-27T00:44:33.661" v="21"/>
          <ac:spMkLst>
            <pc:docMk/>
            <pc:sldMk cId="2502944118" sldId="286"/>
            <ac:spMk id="2" creationId="{F3BDCE76-6F61-55EE-B51C-D1EC35015D73}"/>
          </ac:spMkLst>
        </pc:spChg>
        <pc:spChg chg="del">
          <ac:chgData name="Moore, Joseph" userId="S::jmoore67@ur.rochester.edu::99fd03b2-9412-48cc-a50d-b4711457a400" providerId="AD" clId="Web-{E353131D-E512-4E0E-B3EC-5353FD7E8922}" dt="2023-04-27T00:44:29.505" v="20"/>
          <ac:spMkLst>
            <pc:docMk/>
            <pc:sldMk cId="2502944118" sldId="286"/>
            <ac:spMk id="3" creationId="{2BFF754C-35A7-BCD7-87E0-222047CA9936}"/>
          </ac:spMkLst>
        </pc:spChg>
        <pc:spChg chg="add mod">
          <ac:chgData name="Moore, Joseph" userId="S::jmoore67@ur.rochester.edu::99fd03b2-9412-48cc-a50d-b4711457a400" providerId="AD" clId="Web-{E353131D-E512-4E0E-B3EC-5353FD7E8922}" dt="2023-04-27T00:45:23.662" v="29" actId="20577"/>
          <ac:spMkLst>
            <pc:docMk/>
            <pc:sldMk cId="2502944118" sldId="286"/>
            <ac:spMk id="7" creationId="{B5BD193F-8641-D060-74B9-FFC8E8EC45A0}"/>
          </ac:spMkLst>
        </pc:spChg>
        <pc:picChg chg="add mod">
          <ac:chgData name="Moore, Joseph" userId="S::jmoore67@ur.rochester.edu::99fd03b2-9412-48cc-a50d-b4711457a400" providerId="AD" clId="Web-{E353131D-E512-4E0E-B3EC-5353FD7E8922}" dt="2023-04-27T00:45:16.881" v="28" actId="1076"/>
          <ac:picMkLst>
            <pc:docMk/>
            <pc:sldMk cId="2502944118" sldId="286"/>
            <ac:picMk id="5" creationId="{B7AFB007-73F5-3EA0-253B-F8635B982AD9}"/>
          </ac:picMkLst>
        </pc:picChg>
      </pc:sldChg>
    </pc:docChg>
  </pc:docChgLst>
  <pc:docChgLst>
    <pc:chgData name="Corredor, Jose" userId="S::jcorredo@ur.rochester.edu::7c8e74f7-8ec1-46aa-8d5c-ab902cb8cc82" providerId="AD" clId="Web-{9F8A9381-E3A2-45D1-896E-AAB62774EB69}"/>
    <pc:docChg chg="modSld">
      <pc:chgData name="Corredor, Jose" userId="S::jcorredo@ur.rochester.edu::7c8e74f7-8ec1-46aa-8d5c-ab902cb8cc82" providerId="AD" clId="Web-{9F8A9381-E3A2-45D1-896E-AAB62774EB69}" dt="2023-04-26T23:08:58.989" v="217" actId="20577"/>
      <pc:docMkLst>
        <pc:docMk/>
      </pc:docMkLst>
      <pc:sldChg chg="modSp">
        <pc:chgData name="Corredor, Jose" userId="S::jcorredo@ur.rochester.edu::7c8e74f7-8ec1-46aa-8d5c-ab902cb8cc82" providerId="AD" clId="Web-{9F8A9381-E3A2-45D1-896E-AAB62774EB69}" dt="2023-04-26T23:02:21.824" v="4" actId="20577"/>
        <pc:sldMkLst>
          <pc:docMk/>
          <pc:sldMk cId="1314724595" sldId="279"/>
        </pc:sldMkLst>
        <pc:spChg chg="mod">
          <ac:chgData name="Corredor, Jose" userId="S::jcorredo@ur.rochester.edu::7c8e74f7-8ec1-46aa-8d5c-ab902cb8cc82" providerId="AD" clId="Web-{9F8A9381-E3A2-45D1-896E-AAB62774EB69}" dt="2023-04-26T23:02:21.824" v="4" actId="20577"/>
          <ac:spMkLst>
            <pc:docMk/>
            <pc:sldMk cId="1314724595" sldId="279"/>
            <ac:spMk id="6" creationId="{816F4BFC-D8A1-2C25-7331-F472C86D6FB3}"/>
          </ac:spMkLst>
        </pc:spChg>
      </pc:sldChg>
      <pc:sldChg chg="addSp modSp">
        <pc:chgData name="Corredor, Jose" userId="S::jcorredo@ur.rochester.edu::7c8e74f7-8ec1-46aa-8d5c-ab902cb8cc82" providerId="AD" clId="Web-{9F8A9381-E3A2-45D1-896E-AAB62774EB69}" dt="2023-04-26T23:08:58.989" v="217" actId="20577"/>
        <pc:sldMkLst>
          <pc:docMk/>
          <pc:sldMk cId="443674575" sldId="280"/>
        </pc:sldMkLst>
        <pc:spChg chg="add mod">
          <ac:chgData name="Corredor, Jose" userId="S::jcorredo@ur.rochester.edu::7c8e74f7-8ec1-46aa-8d5c-ab902cb8cc82" providerId="AD" clId="Web-{9F8A9381-E3A2-45D1-896E-AAB62774EB69}" dt="2023-04-26T23:08:58.989" v="217" actId="20577"/>
          <ac:spMkLst>
            <pc:docMk/>
            <pc:sldMk cId="443674575" sldId="280"/>
            <ac:spMk id="4" creationId="{4BDA5D66-90A3-08E6-EF2A-3EBEDC375BBB}"/>
          </ac:spMkLst>
        </pc:spChg>
      </pc:sldChg>
    </pc:docChg>
  </pc:docChgLst>
  <pc:docChgLst>
    <pc:chgData name="Moore, Joseph" userId="S::jmoore67@ur.rochester.edu::99fd03b2-9412-48cc-a50d-b4711457a400" providerId="AD" clId="Web-{92571714-4273-4F2B-B7D0-96747C3B4700}"/>
    <pc:docChg chg="modSld">
      <pc:chgData name="Moore, Joseph" userId="S::jmoore67@ur.rochester.edu::99fd03b2-9412-48cc-a50d-b4711457a400" providerId="AD" clId="Web-{92571714-4273-4F2B-B7D0-96747C3B4700}" dt="2023-04-26T21:12:55.761" v="15" actId="20577"/>
      <pc:docMkLst>
        <pc:docMk/>
      </pc:docMkLst>
      <pc:sldChg chg="modSp">
        <pc:chgData name="Moore, Joseph" userId="S::jmoore67@ur.rochester.edu::99fd03b2-9412-48cc-a50d-b4711457a400" providerId="AD" clId="Web-{92571714-4273-4F2B-B7D0-96747C3B4700}" dt="2023-04-26T21:12:35.260" v="11" actId="20577"/>
        <pc:sldMkLst>
          <pc:docMk/>
          <pc:sldMk cId="1628420354" sldId="259"/>
        </pc:sldMkLst>
        <pc:spChg chg="mod">
          <ac:chgData name="Moore, Joseph" userId="S::jmoore67@ur.rochester.edu::99fd03b2-9412-48cc-a50d-b4711457a400" providerId="AD" clId="Web-{92571714-4273-4F2B-B7D0-96747C3B4700}" dt="2023-04-26T21:12:25.400" v="8" actId="20577"/>
          <ac:spMkLst>
            <pc:docMk/>
            <pc:sldMk cId="1628420354" sldId="259"/>
            <ac:spMk id="7" creationId="{876E6B0D-2D37-F1EA-6B5C-B7306A96088A}"/>
          </ac:spMkLst>
        </pc:spChg>
        <pc:spChg chg="mod">
          <ac:chgData name="Moore, Joseph" userId="S::jmoore67@ur.rochester.edu::99fd03b2-9412-48cc-a50d-b4711457a400" providerId="AD" clId="Web-{92571714-4273-4F2B-B7D0-96747C3B4700}" dt="2023-04-26T21:12:32.166" v="10" actId="20577"/>
          <ac:spMkLst>
            <pc:docMk/>
            <pc:sldMk cId="1628420354" sldId="259"/>
            <ac:spMk id="8" creationId="{6C8ECB39-3EC9-A22C-96BF-10AFF24E3C2C}"/>
          </ac:spMkLst>
        </pc:spChg>
        <pc:spChg chg="mod">
          <ac:chgData name="Moore, Joseph" userId="S::jmoore67@ur.rochester.edu::99fd03b2-9412-48cc-a50d-b4711457a400" providerId="AD" clId="Web-{92571714-4273-4F2B-B7D0-96747C3B4700}" dt="2023-04-26T21:12:29.634" v="9" actId="20577"/>
          <ac:spMkLst>
            <pc:docMk/>
            <pc:sldMk cId="1628420354" sldId="259"/>
            <ac:spMk id="9" creationId="{A95CF267-7A4C-E396-947C-C1E2CB863DFD}"/>
          </ac:spMkLst>
        </pc:spChg>
        <pc:spChg chg="mod">
          <ac:chgData name="Moore, Joseph" userId="S::jmoore67@ur.rochester.edu::99fd03b2-9412-48cc-a50d-b4711457a400" providerId="AD" clId="Web-{92571714-4273-4F2B-B7D0-96747C3B4700}" dt="2023-04-26T21:12:35.260" v="11" actId="20577"/>
          <ac:spMkLst>
            <pc:docMk/>
            <pc:sldMk cId="1628420354" sldId="259"/>
            <ac:spMk id="10" creationId="{F4FE508A-0E46-9937-9ADB-94CE09C67F6E}"/>
          </ac:spMkLst>
        </pc:spChg>
      </pc:sldChg>
      <pc:sldChg chg="modSp">
        <pc:chgData name="Moore, Joseph" userId="S::jmoore67@ur.rochester.edu::99fd03b2-9412-48cc-a50d-b4711457a400" providerId="AD" clId="Web-{92571714-4273-4F2B-B7D0-96747C3B4700}" dt="2023-04-26T21:12:45.010" v="13" actId="20577"/>
        <pc:sldMkLst>
          <pc:docMk/>
          <pc:sldMk cId="1832012671" sldId="261"/>
        </pc:sldMkLst>
        <pc:spChg chg="mod">
          <ac:chgData name="Moore, Joseph" userId="S::jmoore67@ur.rochester.edu::99fd03b2-9412-48cc-a50d-b4711457a400" providerId="AD" clId="Web-{92571714-4273-4F2B-B7D0-96747C3B4700}" dt="2023-04-26T21:12:40.057" v="12" actId="20577"/>
          <ac:spMkLst>
            <pc:docMk/>
            <pc:sldMk cId="1832012671" sldId="261"/>
            <ac:spMk id="11" creationId="{70FC9B62-5529-C674-9A7A-722EB900AA7B}"/>
          </ac:spMkLst>
        </pc:spChg>
        <pc:spChg chg="mod">
          <ac:chgData name="Moore, Joseph" userId="S::jmoore67@ur.rochester.edu::99fd03b2-9412-48cc-a50d-b4711457a400" providerId="AD" clId="Web-{92571714-4273-4F2B-B7D0-96747C3B4700}" dt="2023-04-26T21:12:45.010" v="13" actId="20577"/>
          <ac:spMkLst>
            <pc:docMk/>
            <pc:sldMk cId="1832012671" sldId="261"/>
            <ac:spMk id="12" creationId="{17E4F4DF-3243-3AF5-1D4D-5365E6009CE6}"/>
          </ac:spMkLst>
        </pc:spChg>
      </pc:sldChg>
      <pc:sldChg chg="addSp modSp">
        <pc:chgData name="Moore, Joseph" userId="S::jmoore67@ur.rochester.edu::99fd03b2-9412-48cc-a50d-b4711457a400" providerId="AD" clId="Web-{92571714-4273-4F2B-B7D0-96747C3B4700}" dt="2023-04-26T21:12:06.399" v="7" actId="1076"/>
        <pc:sldMkLst>
          <pc:docMk/>
          <pc:sldMk cId="147289905" sldId="262"/>
        </pc:sldMkLst>
        <pc:picChg chg="add mod">
          <ac:chgData name="Moore, Joseph" userId="S::jmoore67@ur.rochester.edu::99fd03b2-9412-48cc-a50d-b4711457a400" providerId="AD" clId="Web-{92571714-4273-4F2B-B7D0-96747C3B4700}" dt="2023-04-26T21:09:29.826" v="3" actId="1076"/>
          <ac:picMkLst>
            <pc:docMk/>
            <pc:sldMk cId="147289905" sldId="262"/>
            <ac:picMk id="6" creationId="{22155BDC-BD51-69B4-85BB-B46217A7582E}"/>
          </ac:picMkLst>
        </pc:picChg>
        <pc:picChg chg="add mod">
          <ac:chgData name="Moore, Joseph" userId="S::jmoore67@ur.rochester.edu::99fd03b2-9412-48cc-a50d-b4711457a400" providerId="AD" clId="Web-{92571714-4273-4F2B-B7D0-96747C3B4700}" dt="2023-04-26T21:12:06.399" v="7" actId="1076"/>
          <ac:picMkLst>
            <pc:docMk/>
            <pc:sldMk cId="147289905" sldId="262"/>
            <ac:picMk id="7" creationId="{3B195512-F02E-BD55-3087-D8286B86E1CD}"/>
          </ac:picMkLst>
        </pc:picChg>
      </pc:sldChg>
      <pc:sldChg chg="modSp">
        <pc:chgData name="Moore, Joseph" userId="S::jmoore67@ur.rochester.edu::99fd03b2-9412-48cc-a50d-b4711457a400" providerId="AD" clId="Web-{92571714-4273-4F2B-B7D0-96747C3B4700}" dt="2023-04-26T21:12:55.761" v="15" actId="20577"/>
        <pc:sldMkLst>
          <pc:docMk/>
          <pc:sldMk cId="80064576" sldId="269"/>
        </pc:sldMkLst>
        <pc:spChg chg="mod">
          <ac:chgData name="Moore, Joseph" userId="S::jmoore67@ur.rochester.edu::99fd03b2-9412-48cc-a50d-b4711457a400" providerId="AD" clId="Web-{92571714-4273-4F2B-B7D0-96747C3B4700}" dt="2023-04-26T21:12:53.105" v="14" actId="20577"/>
          <ac:spMkLst>
            <pc:docMk/>
            <pc:sldMk cId="80064576" sldId="269"/>
            <ac:spMk id="6" creationId="{65B55B09-1545-F6BC-71F9-6961CAD5DFE9}"/>
          </ac:spMkLst>
        </pc:spChg>
        <pc:spChg chg="mod">
          <ac:chgData name="Moore, Joseph" userId="S::jmoore67@ur.rochester.edu::99fd03b2-9412-48cc-a50d-b4711457a400" providerId="AD" clId="Web-{92571714-4273-4F2B-B7D0-96747C3B4700}" dt="2023-04-26T21:12:55.761" v="15" actId="20577"/>
          <ac:spMkLst>
            <pc:docMk/>
            <pc:sldMk cId="80064576" sldId="269"/>
            <ac:spMk id="7" creationId="{B88C1C8F-83D7-AC50-096A-8465FB06F19D}"/>
          </ac:spMkLst>
        </pc:spChg>
      </pc:sldChg>
    </pc:docChg>
  </pc:docChgLst>
  <pc:docChgLst>
    <pc:chgData name="Hemsley, Keagan" userId="S::khemsley@ur.rochester.edu::ed2a6aa1-cd2c-4426-91cc-a01ef6738a1d" providerId="AD" clId="Web-{009FF1F5-00F5-4AD7-998B-7B6987664DF5}"/>
    <pc:docChg chg="addSld delSld modSld">
      <pc:chgData name="Hemsley, Keagan" userId="S::khemsley@ur.rochester.edu::ed2a6aa1-cd2c-4426-91cc-a01ef6738a1d" providerId="AD" clId="Web-{009FF1F5-00F5-4AD7-998B-7B6987664DF5}" dt="2023-04-26T16:03:20.905" v="61" actId="14100"/>
      <pc:docMkLst>
        <pc:docMk/>
      </pc:docMkLst>
      <pc:sldChg chg="add del">
        <pc:chgData name="Hemsley, Keagan" userId="S::khemsley@ur.rochester.edu::ed2a6aa1-cd2c-4426-91cc-a01ef6738a1d" providerId="AD" clId="Web-{009FF1F5-00F5-4AD7-998B-7B6987664DF5}" dt="2023-04-26T15:54:45.787" v="3"/>
        <pc:sldMkLst>
          <pc:docMk/>
          <pc:sldMk cId="3188096846" sldId="256"/>
        </pc:sldMkLst>
      </pc:sldChg>
      <pc:sldChg chg="new">
        <pc:chgData name="Hemsley, Keagan" userId="S::khemsley@ur.rochester.edu::ed2a6aa1-cd2c-4426-91cc-a01ef6738a1d" providerId="AD" clId="Web-{009FF1F5-00F5-4AD7-998B-7B6987664DF5}" dt="2023-04-26T15:54:43.881" v="2"/>
        <pc:sldMkLst>
          <pc:docMk/>
          <pc:sldMk cId="3161854843" sldId="257"/>
        </pc:sldMkLst>
      </pc:sldChg>
      <pc:sldChg chg="addSp delSp modSp new mod setBg addAnim delAnim">
        <pc:chgData name="Hemsley, Keagan" userId="S::khemsley@ur.rochester.edu::ed2a6aa1-cd2c-4426-91cc-a01ef6738a1d" providerId="AD" clId="Web-{009FF1F5-00F5-4AD7-998B-7B6987664DF5}" dt="2023-04-26T15:58:55.463" v="46"/>
        <pc:sldMkLst>
          <pc:docMk/>
          <pc:sldMk cId="416555848" sldId="258"/>
        </pc:sldMkLst>
        <pc:spChg chg="mod">
          <ac:chgData name="Hemsley, Keagan" userId="S::khemsley@ur.rochester.edu::ed2a6aa1-cd2c-4426-91cc-a01ef6738a1d" providerId="AD" clId="Web-{009FF1F5-00F5-4AD7-998B-7B6987664DF5}" dt="2023-04-26T15:58:47.041" v="42"/>
          <ac:spMkLst>
            <pc:docMk/>
            <pc:sldMk cId="416555848" sldId="258"/>
            <ac:spMk id="2" creationId="{C278AD48-96A0-10F5-6892-42057A9F2737}"/>
          </ac:spMkLst>
        </pc:spChg>
        <pc:spChg chg="mod">
          <ac:chgData name="Hemsley, Keagan" userId="S::khemsley@ur.rochester.edu::ed2a6aa1-cd2c-4426-91cc-a01ef6738a1d" providerId="AD" clId="Web-{009FF1F5-00F5-4AD7-998B-7B6987664DF5}" dt="2023-04-26T15:58:47.041" v="42"/>
          <ac:spMkLst>
            <pc:docMk/>
            <pc:sldMk cId="416555848" sldId="258"/>
            <ac:spMk id="3" creationId="{6E5D6ABA-C6ED-0DB8-BE60-455A835D773A}"/>
          </ac:spMkLst>
        </pc:spChg>
        <pc:spChg chg="add del">
          <ac:chgData name="Hemsley, Keagan" userId="S::khemsley@ur.rochester.edu::ed2a6aa1-cd2c-4426-91cc-a01ef6738a1d" providerId="AD" clId="Web-{009FF1F5-00F5-4AD7-998B-7B6987664DF5}" dt="2023-04-26T15:58:47.041" v="42"/>
          <ac:spMkLst>
            <pc:docMk/>
            <pc:sldMk cId="416555848" sldId="258"/>
            <ac:spMk id="9" creationId="{C1DD1A8A-57D5-4A81-AD04-532B043C5611}"/>
          </ac:spMkLst>
        </pc:spChg>
        <pc:spChg chg="add del">
          <ac:chgData name="Hemsley, Keagan" userId="S::khemsley@ur.rochester.edu::ed2a6aa1-cd2c-4426-91cc-a01ef6738a1d" providerId="AD" clId="Web-{009FF1F5-00F5-4AD7-998B-7B6987664DF5}" dt="2023-04-26T15:58:47.041" v="42"/>
          <ac:spMkLst>
            <pc:docMk/>
            <pc:sldMk cId="416555848" sldId="258"/>
            <ac:spMk id="11" creationId="{007891EC-4501-44ED-A8C8-B11B6DB767AB}"/>
          </ac:spMkLst>
        </pc:spChg>
        <pc:graphicFrameChg chg="add del mod modGraphic">
          <ac:chgData name="Hemsley, Keagan" userId="S::khemsley@ur.rochester.edu::ed2a6aa1-cd2c-4426-91cc-a01ef6738a1d" providerId="AD" clId="Web-{009FF1F5-00F5-4AD7-998B-7B6987664DF5}" dt="2023-04-26T15:58:55.463" v="46"/>
          <ac:graphicFrameMkLst>
            <pc:docMk/>
            <pc:sldMk cId="416555848" sldId="258"/>
            <ac:graphicFrameMk id="5" creationId="{842C2EEC-F83E-64AE-FF68-AFF9C246E942}"/>
          </ac:graphicFrameMkLst>
        </pc:graphicFrameChg>
        <pc:picChg chg="add del">
          <ac:chgData name="Hemsley, Keagan" userId="S::khemsley@ur.rochester.edu::ed2a6aa1-cd2c-4426-91cc-a01ef6738a1d" providerId="AD" clId="Web-{009FF1F5-00F5-4AD7-998B-7B6987664DF5}" dt="2023-04-26T15:58:47.041" v="42"/>
          <ac:picMkLst>
            <pc:docMk/>
            <pc:sldMk cId="416555848" sldId="258"/>
            <ac:picMk id="6" creationId="{9A1B8725-E8D6-4AD7-C38D-4609497829D3}"/>
          </ac:picMkLst>
        </pc:picChg>
      </pc:sldChg>
      <pc:sldChg chg="addSp modSp new">
        <pc:chgData name="Hemsley, Keagan" userId="S::khemsley@ur.rochester.edu::ed2a6aa1-cd2c-4426-91cc-a01ef6738a1d" providerId="AD" clId="Web-{009FF1F5-00F5-4AD7-998B-7B6987664DF5}" dt="2023-04-26T16:03:20.905" v="61" actId="14100"/>
        <pc:sldMkLst>
          <pc:docMk/>
          <pc:sldMk cId="1628420354" sldId="259"/>
        </pc:sldMkLst>
        <pc:picChg chg="add mod">
          <ac:chgData name="Hemsley, Keagan" userId="S::khemsley@ur.rochester.edu::ed2a6aa1-cd2c-4426-91cc-a01ef6738a1d" providerId="AD" clId="Web-{009FF1F5-00F5-4AD7-998B-7B6987664DF5}" dt="2023-04-26T16:03:03.233" v="59" actId="1076"/>
          <ac:picMkLst>
            <pc:docMk/>
            <pc:sldMk cId="1628420354" sldId="259"/>
            <ac:picMk id="2" creationId="{427A4FCF-668D-ADEB-4099-B16DD9B6295F}"/>
          </ac:picMkLst>
        </pc:picChg>
        <pc:picChg chg="add mod">
          <ac:chgData name="Hemsley, Keagan" userId="S::khemsley@ur.rochester.edu::ed2a6aa1-cd2c-4426-91cc-a01ef6738a1d" providerId="AD" clId="Web-{009FF1F5-00F5-4AD7-998B-7B6987664DF5}" dt="2023-04-26T16:03:20.905" v="61" actId="14100"/>
          <ac:picMkLst>
            <pc:docMk/>
            <pc:sldMk cId="1628420354" sldId="259"/>
            <ac:picMk id="3" creationId="{9DBDD718-4CD1-56A5-BA1E-7677DF64FEEA}"/>
          </ac:picMkLst>
        </pc:picChg>
        <pc:picChg chg="add mod">
          <ac:chgData name="Hemsley, Keagan" userId="S::khemsley@ur.rochester.edu::ed2a6aa1-cd2c-4426-91cc-a01ef6738a1d" providerId="AD" clId="Web-{009FF1F5-00F5-4AD7-998B-7B6987664DF5}" dt="2023-04-26T16:02:10.029" v="53" actId="1076"/>
          <ac:picMkLst>
            <pc:docMk/>
            <pc:sldMk cId="1628420354" sldId="259"/>
            <ac:picMk id="4" creationId="{4C2C085D-7014-EB04-57CD-F9982755BF7B}"/>
          </ac:picMkLst>
        </pc:picChg>
        <pc:picChg chg="add mod">
          <ac:chgData name="Hemsley, Keagan" userId="S::khemsley@ur.rochester.edu::ed2a6aa1-cd2c-4426-91cc-a01ef6738a1d" providerId="AD" clId="Web-{009FF1F5-00F5-4AD7-998B-7B6987664DF5}" dt="2023-04-26T16:02:17.998" v="55" actId="1076"/>
          <ac:picMkLst>
            <pc:docMk/>
            <pc:sldMk cId="1628420354" sldId="259"/>
            <ac:picMk id="5" creationId="{B9C086A1-F1C8-C94E-31E4-8CD5ACDB18BB}"/>
          </ac:picMkLst>
        </pc:picChg>
        <pc:picChg chg="add mod">
          <ac:chgData name="Hemsley, Keagan" userId="S::khemsley@ur.rochester.edu::ed2a6aa1-cd2c-4426-91cc-a01ef6738a1d" providerId="AD" clId="Web-{009FF1F5-00F5-4AD7-998B-7B6987664DF5}" dt="2023-04-26T16:02:26.951" v="56"/>
          <ac:picMkLst>
            <pc:docMk/>
            <pc:sldMk cId="1628420354" sldId="259"/>
            <ac:picMk id="6" creationId="{B4AD25FB-EFEA-0662-15BC-5B318FE924E7}"/>
          </ac:picMkLst>
        </pc:picChg>
      </pc:sldChg>
    </pc:docChg>
  </pc:docChgLst>
  <pc:docChgLst>
    <pc:chgData name="Moore, Joseph" userId="S::jmoore67@ur.rochester.edu::99fd03b2-9412-48cc-a50d-b4711457a400" providerId="AD" clId="Web-{F7AFBEAC-EB8F-4FE3-9379-C6946C06E30C}"/>
    <pc:docChg chg="addSld modSld sldOrd addMainMaster delMainMaster">
      <pc:chgData name="Moore, Joseph" userId="S::jmoore67@ur.rochester.edu::99fd03b2-9412-48cc-a50d-b4711457a400" providerId="AD" clId="Web-{F7AFBEAC-EB8F-4FE3-9379-C6946C06E30C}" dt="2023-04-26T20:58:14.648" v="356"/>
      <pc:docMkLst>
        <pc:docMk/>
      </pc:docMkLst>
      <pc:sldChg chg="mod modClrScheme chgLayout">
        <pc:chgData name="Moore, Joseph" userId="S::jmoore67@ur.rochester.edu::99fd03b2-9412-48cc-a50d-b4711457a400" providerId="AD" clId="Web-{F7AFBEAC-EB8F-4FE3-9379-C6946C06E30C}" dt="2023-04-26T20:48:21.251" v="24"/>
        <pc:sldMkLst>
          <pc:docMk/>
          <pc:sldMk cId="3161854843" sldId="257"/>
        </pc:sldMkLst>
      </pc:sldChg>
      <pc:sldChg chg="modSp mod ord modClrScheme chgLayout">
        <pc:chgData name="Moore, Joseph" userId="S::jmoore67@ur.rochester.edu::99fd03b2-9412-48cc-a50d-b4711457a400" providerId="AD" clId="Web-{F7AFBEAC-EB8F-4FE3-9379-C6946C06E30C}" dt="2023-04-26T20:48:21.251" v="24"/>
        <pc:sldMkLst>
          <pc:docMk/>
          <pc:sldMk cId="416555848" sldId="258"/>
        </pc:sldMkLst>
        <pc:spChg chg="mod ord">
          <ac:chgData name="Moore, Joseph" userId="S::jmoore67@ur.rochester.edu::99fd03b2-9412-48cc-a50d-b4711457a400" providerId="AD" clId="Web-{F7AFBEAC-EB8F-4FE3-9379-C6946C06E30C}" dt="2023-04-26T20:48:21.251" v="24"/>
          <ac:spMkLst>
            <pc:docMk/>
            <pc:sldMk cId="416555848" sldId="258"/>
            <ac:spMk id="2" creationId="{C278AD48-96A0-10F5-6892-42057A9F2737}"/>
          </ac:spMkLst>
        </pc:spChg>
        <pc:spChg chg="mod ord">
          <ac:chgData name="Moore, Joseph" userId="S::jmoore67@ur.rochester.edu::99fd03b2-9412-48cc-a50d-b4711457a400" providerId="AD" clId="Web-{F7AFBEAC-EB8F-4FE3-9379-C6946C06E30C}" dt="2023-04-26T20:48:21.251" v="24"/>
          <ac:spMkLst>
            <pc:docMk/>
            <pc:sldMk cId="416555848" sldId="258"/>
            <ac:spMk id="3" creationId="{6E5D6ABA-C6ED-0DB8-BE60-455A835D773A}"/>
          </ac:spMkLst>
        </pc:spChg>
      </pc:sldChg>
      <pc:sldChg chg="mod ord modClrScheme chgLayout">
        <pc:chgData name="Moore, Joseph" userId="S::jmoore67@ur.rochester.edu::99fd03b2-9412-48cc-a50d-b4711457a400" providerId="AD" clId="Web-{F7AFBEAC-EB8F-4FE3-9379-C6946C06E30C}" dt="2023-04-26T20:55:25.220" v="333"/>
        <pc:sldMkLst>
          <pc:docMk/>
          <pc:sldMk cId="1628420354" sldId="259"/>
        </pc:sldMkLst>
      </pc:sldChg>
      <pc:sldChg chg="modSp mod ord modClrScheme chgLayout">
        <pc:chgData name="Moore, Joseph" userId="S::jmoore67@ur.rochester.edu::99fd03b2-9412-48cc-a50d-b4711457a400" providerId="AD" clId="Web-{F7AFBEAC-EB8F-4FE3-9379-C6946C06E30C}" dt="2023-04-26T20:58:09.914" v="355" actId="20577"/>
        <pc:sldMkLst>
          <pc:docMk/>
          <pc:sldMk cId="741553962" sldId="260"/>
        </pc:sldMkLst>
        <pc:spChg chg="mod">
          <ac:chgData name="Moore, Joseph" userId="S::jmoore67@ur.rochester.edu::99fd03b2-9412-48cc-a50d-b4711457a400" providerId="AD" clId="Web-{F7AFBEAC-EB8F-4FE3-9379-C6946C06E30C}" dt="2023-04-26T20:57:38.116" v="353" actId="20577"/>
          <ac:spMkLst>
            <pc:docMk/>
            <pc:sldMk cId="741553962" sldId="260"/>
            <ac:spMk id="7" creationId="{7EC3F242-692F-82AA-4243-917B2572F711}"/>
          </ac:spMkLst>
        </pc:spChg>
        <pc:spChg chg="mod">
          <ac:chgData name="Moore, Joseph" userId="S::jmoore67@ur.rochester.edu::99fd03b2-9412-48cc-a50d-b4711457a400" providerId="AD" clId="Web-{F7AFBEAC-EB8F-4FE3-9379-C6946C06E30C}" dt="2023-04-26T20:58:09.914" v="355" actId="20577"/>
          <ac:spMkLst>
            <pc:docMk/>
            <pc:sldMk cId="741553962" sldId="260"/>
            <ac:spMk id="8" creationId="{660F0F83-81BC-2331-88DD-A068C961CE5B}"/>
          </ac:spMkLst>
        </pc:spChg>
      </pc:sldChg>
      <pc:sldChg chg="mod ord modClrScheme chgLayout">
        <pc:chgData name="Moore, Joseph" userId="S::jmoore67@ur.rochester.edu::99fd03b2-9412-48cc-a50d-b4711457a400" providerId="AD" clId="Web-{F7AFBEAC-EB8F-4FE3-9379-C6946C06E30C}" dt="2023-04-26T20:55:37.345" v="335"/>
        <pc:sldMkLst>
          <pc:docMk/>
          <pc:sldMk cId="1832012671" sldId="261"/>
        </pc:sldMkLst>
      </pc:sldChg>
      <pc:sldChg chg="mod ord modClrScheme chgLayout">
        <pc:chgData name="Moore, Joseph" userId="S::jmoore67@ur.rochester.edu::99fd03b2-9412-48cc-a50d-b4711457a400" providerId="AD" clId="Web-{F7AFBEAC-EB8F-4FE3-9379-C6946C06E30C}" dt="2023-04-26T20:55:39.111" v="336"/>
        <pc:sldMkLst>
          <pc:docMk/>
          <pc:sldMk cId="147289905" sldId="262"/>
        </pc:sldMkLst>
      </pc:sldChg>
      <pc:sldChg chg="mod ord modClrScheme chgLayout">
        <pc:chgData name="Moore, Joseph" userId="S::jmoore67@ur.rochester.edu::99fd03b2-9412-48cc-a50d-b4711457a400" providerId="AD" clId="Web-{F7AFBEAC-EB8F-4FE3-9379-C6946C06E30C}" dt="2023-04-26T20:55:42.205" v="337"/>
        <pc:sldMkLst>
          <pc:docMk/>
          <pc:sldMk cId="1984815653" sldId="263"/>
        </pc:sldMkLst>
      </pc:sldChg>
      <pc:sldChg chg="mod ord modClrScheme chgLayout">
        <pc:chgData name="Moore, Joseph" userId="S::jmoore67@ur.rochester.edu::99fd03b2-9412-48cc-a50d-b4711457a400" providerId="AD" clId="Web-{F7AFBEAC-EB8F-4FE3-9379-C6946C06E30C}" dt="2023-04-26T20:55:45.049" v="338"/>
        <pc:sldMkLst>
          <pc:docMk/>
          <pc:sldMk cId="865294847" sldId="264"/>
        </pc:sldMkLst>
      </pc:sldChg>
      <pc:sldChg chg="addSp modSp mod ord modClrScheme chgLayout">
        <pc:chgData name="Moore, Joseph" userId="S::jmoore67@ur.rochester.edu::99fd03b2-9412-48cc-a50d-b4711457a400" providerId="AD" clId="Web-{F7AFBEAC-EB8F-4FE3-9379-C6946C06E30C}" dt="2023-04-26T20:57:03.755" v="352" actId="1076"/>
        <pc:sldMkLst>
          <pc:docMk/>
          <pc:sldMk cId="2334790144" sldId="265"/>
        </pc:sldMkLst>
        <pc:picChg chg="mod">
          <ac:chgData name="Moore, Joseph" userId="S::jmoore67@ur.rochester.edu::99fd03b2-9412-48cc-a50d-b4711457a400" providerId="AD" clId="Web-{F7AFBEAC-EB8F-4FE3-9379-C6946C06E30C}" dt="2023-04-26T20:56:58.255" v="351" actId="1076"/>
          <ac:picMkLst>
            <pc:docMk/>
            <pc:sldMk cId="2334790144" sldId="265"/>
            <ac:picMk id="2" creationId="{1E322198-D37D-FA7F-36CD-3B61F28C772D}"/>
          </ac:picMkLst>
        </pc:picChg>
        <pc:picChg chg="add mod">
          <ac:chgData name="Moore, Joseph" userId="S::jmoore67@ur.rochester.edu::99fd03b2-9412-48cc-a50d-b4711457a400" providerId="AD" clId="Web-{F7AFBEAC-EB8F-4FE3-9379-C6946C06E30C}" dt="2023-04-26T20:56:50.243" v="349" actId="1076"/>
          <ac:picMkLst>
            <pc:docMk/>
            <pc:sldMk cId="2334790144" sldId="265"/>
            <ac:picMk id="3" creationId="{D555178D-B000-8887-0613-071C34076C73}"/>
          </ac:picMkLst>
        </pc:picChg>
        <pc:picChg chg="add mod">
          <ac:chgData name="Moore, Joseph" userId="S::jmoore67@ur.rochester.edu::99fd03b2-9412-48cc-a50d-b4711457a400" providerId="AD" clId="Web-{F7AFBEAC-EB8F-4FE3-9379-C6946C06E30C}" dt="2023-04-26T20:57:03.755" v="352" actId="1076"/>
          <ac:picMkLst>
            <pc:docMk/>
            <pc:sldMk cId="2334790144" sldId="265"/>
            <ac:picMk id="4" creationId="{B14ABA2C-2B92-8B43-7176-FAB8F4136C97}"/>
          </ac:picMkLst>
        </pc:picChg>
      </pc:sldChg>
      <pc:sldChg chg="addSp modSp new mod modClrScheme chgLayout">
        <pc:chgData name="Moore, Joseph" userId="S::jmoore67@ur.rochester.edu::99fd03b2-9412-48cc-a50d-b4711457a400" providerId="AD" clId="Web-{F7AFBEAC-EB8F-4FE3-9379-C6946C06E30C}" dt="2023-04-26T20:55:04.547" v="330"/>
        <pc:sldMkLst>
          <pc:docMk/>
          <pc:sldMk cId="578511112" sldId="266"/>
        </pc:sldMkLst>
        <pc:spChg chg="mod ord">
          <ac:chgData name="Moore, Joseph" userId="S::jmoore67@ur.rochester.edu::99fd03b2-9412-48cc-a50d-b4711457a400" providerId="AD" clId="Web-{F7AFBEAC-EB8F-4FE3-9379-C6946C06E30C}" dt="2023-04-26T20:49:34.613" v="58" actId="14100"/>
          <ac:spMkLst>
            <pc:docMk/>
            <pc:sldMk cId="578511112" sldId="266"/>
            <ac:spMk id="2" creationId="{99BC8A66-5F9B-EBBC-53CF-BEEE8F43BD27}"/>
          </ac:spMkLst>
        </pc:spChg>
        <pc:spChg chg="mod ord">
          <ac:chgData name="Moore, Joseph" userId="S::jmoore67@ur.rochester.edu::99fd03b2-9412-48cc-a50d-b4711457a400" providerId="AD" clId="Web-{F7AFBEAC-EB8F-4FE3-9379-C6946C06E30C}" dt="2023-04-26T20:54:31.905" v="301" actId="14100"/>
          <ac:spMkLst>
            <pc:docMk/>
            <pc:sldMk cId="578511112" sldId="266"/>
            <ac:spMk id="3" creationId="{82449F32-7EB1-4FED-6CF4-6152CA3BFB0D}"/>
          </ac:spMkLst>
        </pc:spChg>
        <pc:spChg chg="add mod">
          <ac:chgData name="Moore, Joseph" userId="S::jmoore67@ur.rochester.edu::99fd03b2-9412-48cc-a50d-b4711457a400" providerId="AD" clId="Web-{F7AFBEAC-EB8F-4FE3-9379-C6946C06E30C}" dt="2023-04-26T20:51:52.946" v="93" actId="1076"/>
          <ac:spMkLst>
            <pc:docMk/>
            <pc:sldMk cId="578511112" sldId="266"/>
            <ac:spMk id="6" creationId="{F30A002B-CE76-34F2-FAD8-49F2F790D28E}"/>
          </ac:spMkLst>
        </pc:spChg>
        <pc:graphicFrameChg chg="add mod modGraphic">
          <ac:chgData name="Moore, Joseph" userId="S::jmoore67@ur.rochester.edu::99fd03b2-9412-48cc-a50d-b4711457a400" providerId="AD" clId="Web-{F7AFBEAC-EB8F-4FE3-9379-C6946C06E30C}" dt="2023-04-26T20:52:51.542" v="204"/>
          <ac:graphicFrameMkLst>
            <pc:docMk/>
            <pc:sldMk cId="578511112" sldId="266"/>
            <ac:graphicFrameMk id="5" creationId="{32E36C5D-9654-2D7C-BB20-483F04362040}"/>
          </ac:graphicFrameMkLst>
        </pc:graphicFrameChg>
        <pc:graphicFrameChg chg="add mod modGraphic">
          <ac:chgData name="Moore, Joseph" userId="S::jmoore67@ur.rochester.edu::99fd03b2-9412-48cc-a50d-b4711457a400" providerId="AD" clId="Web-{F7AFBEAC-EB8F-4FE3-9379-C6946C06E30C}" dt="2023-04-26T20:55:04.547" v="330"/>
          <ac:graphicFrameMkLst>
            <pc:docMk/>
            <pc:sldMk cId="578511112" sldId="266"/>
            <ac:graphicFrameMk id="8" creationId="{ECF41A12-57A8-0595-BE70-3DE95C54ECF2}"/>
          </ac:graphicFrameMkLst>
        </pc:graphicFrameChg>
      </pc:sldChg>
      <pc:sldChg chg="ord">
        <pc:chgData name="Moore, Joseph" userId="S::jmoore67@ur.rochester.edu::99fd03b2-9412-48cc-a50d-b4711457a400" providerId="AD" clId="Web-{F7AFBEAC-EB8F-4FE3-9379-C6946C06E30C}" dt="2023-04-26T20:58:14.648" v="356"/>
        <pc:sldMkLst>
          <pc:docMk/>
          <pc:sldMk cId="2725059285" sldId="267"/>
        </pc:sldMkLst>
      </pc:sldChg>
      <pc:sldChg chg="modSp ord">
        <pc:chgData name="Moore, Joseph" userId="S::jmoore67@ur.rochester.edu::99fd03b2-9412-48cc-a50d-b4711457a400" providerId="AD" clId="Web-{F7AFBEAC-EB8F-4FE3-9379-C6946C06E30C}" dt="2023-04-26T20:57:52.866" v="354" actId="20577"/>
        <pc:sldMkLst>
          <pc:docMk/>
          <pc:sldMk cId="3788870518" sldId="268"/>
        </pc:sldMkLst>
        <pc:spChg chg="mod">
          <ac:chgData name="Moore, Joseph" userId="S::jmoore67@ur.rochester.edu::99fd03b2-9412-48cc-a50d-b4711457a400" providerId="AD" clId="Web-{F7AFBEAC-EB8F-4FE3-9379-C6946C06E30C}" dt="2023-04-26T20:57:52.866" v="354" actId="20577"/>
          <ac:spMkLst>
            <pc:docMk/>
            <pc:sldMk cId="3788870518" sldId="268"/>
            <ac:spMk id="7" creationId="{D79E5858-B989-DD97-3B48-1923888D5B33}"/>
          </ac:spMkLst>
        </pc:spChg>
      </pc:sldChg>
      <pc:sldMasterChg chg="del delSldLayout">
        <pc:chgData name="Moore, Joseph" userId="S::jmoore67@ur.rochester.edu::99fd03b2-9412-48cc-a50d-b4711457a400" providerId="AD" clId="Web-{F7AFBEAC-EB8F-4FE3-9379-C6946C06E30C}" dt="2023-04-26T20:43:19.114" v="20"/>
        <pc:sldMasterMkLst>
          <pc:docMk/>
          <pc:sldMasterMk cId="4006447213" sldId="2147483648"/>
        </pc:sldMasterMkLst>
        <pc:sldLayoutChg chg="del">
          <pc:chgData name="Moore, Joseph" userId="S::jmoore67@ur.rochester.edu::99fd03b2-9412-48cc-a50d-b4711457a400" providerId="AD" clId="Web-{F7AFBEAC-EB8F-4FE3-9379-C6946C06E30C}" dt="2023-04-26T20:43:19.114" v="20"/>
          <pc:sldLayoutMkLst>
            <pc:docMk/>
            <pc:sldMasterMk cId="4006447213" sldId="2147483648"/>
            <pc:sldLayoutMk cId="2687998581" sldId="2147483649"/>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203534271" sldId="2147483650"/>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819976639" sldId="2147483651"/>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2049924807" sldId="2147483652"/>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2538716508" sldId="2147483653"/>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3568394902" sldId="2147483654"/>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2955043573" sldId="2147483655"/>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2482314769" sldId="2147483656"/>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3172559938" sldId="2147483657"/>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3781685708" sldId="2147483658"/>
          </pc:sldLayoutMkLst>
        </pc:sldLayoutChg>
        <pc:sldLayoutChg chg="del">
          <pc:chgData name="Moore, Joseph" userId="S::jmoore67@ur.rochester.edu::99fd03b2-9412-48cc-a50d-b4711457a400" providerId="AD" clId="Web-{F7AFBEAC-EB8F-4FE3-9379-C6946C06E30C}" dt="2023-04-26T20:43:19.114" v="20"/>
          <pc:sldLayoutMkLst>
            <pc:docMk/>
            <pc:sldMasterMk cId="4006447213" sldId="2147483648"/>
            <pc:sldLayoutMk cId="1510099845" sldId="2147483659"/>
          </pc:sldLayoutMkLst>
        </pc:sldLayoutChg>
      </pc:sldMasterChg>
      <pc:sldMasterChg chg="add del addSldLayout delSldLayout modSldLayout">
        <pc:chgData name="Moore, Joseph" userId="S::jmoore67@ur.rochester.edu::99fd03b2-9412-48cc-a50d-b4711457a400" providerId="AD" clId="Web-{F7AFBEAC-EB8F-4FE3-9379-C6946C06E30C}" dt="2023-04-26T20:48:21.251" v="24"/>
        <pc:sldMasterMkLst>
          <pc:docMk/>
          <pc:sldMasterMk cId="3856672528" sldId="2147483660"/>
        </pc:sldMasterMkLst>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176073069" sldId="2147483661"/>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2996426533" sldId="2147483662"/>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3808905446" sldId="2147483663"/>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3433980247" sldId="2147483664"/>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3683230031" sldId="2147483665"/>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667485611" sldId="2147483666"/>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3945984632" sldId="2147483667"/>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3665422041" sldId="2147483668"/>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3939108" sldId="2147483669"/>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4287222792" sldId="2147483670"/>
          </pc:sldLayoutMkLst>
        </pc:sldLayoutChg>
        <pc:sldLayoutChg chg="add del mod replId">
          <pc:chgData name="Moore, Joseph" userId="S::jmoore67@ur.rochester.edu::99fd03b2-9412-48cc-a50d-b4711457a400" providerId="AD" clId="Web-{F7AFBEAC-EB8F-4FE3-9379-C6946C06E30C}" dt="2023-04-26T20:48:21.251" v="24"/>
          <pc:sldLayoutMkLst>
            <pc:docMk/>
            <pc:sldMasterMk cId="3856672528" sldId="2147483660"/>
            <pc:sldLayoutMk cId="3799834773" sldId="2147483671"/>
          </pc:sldLayoutMkLst>
        </pc:sldLayoutChg>
      </pc:sldMasterChg>
      <pc:sldMasterChg chg="add addSldLayout modSldLayout">
        <pc:chgData name="Moore, Joseph" userId="S::jmoore67@ur.rochester.edu::99fd03b2-9412-48cc-a50d-b4711457a400" providerId="AD" clId="Web-{F7AFBEAC-EB8F-4FE3-9379-C6946C06E30C}" dt="2023-04-26T20:48:21.251" v="24"/>
        <pc:sldMasterMkLst>
          <pc:docMk/>
          <pc:sldMasterMk cId="3456233506" sldId="2147483672"/>
        </pc:sldMasterMkLst>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975817319" sldId="2147483673"/>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3674166397" sldId="2147483674"/>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3028679167" sldId="2147483675"/>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57017259" sldId="2147483676"/>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719314266" sldId="2147483677"/>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2502985608" sldId="2147483678"/>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3028628264" sldId="2147483679"/>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3241712150" sldId="2147483680"/>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765634973" sldId="2147483681"/>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915839937" sldId="2147483682"/>
          </pc:sldLayoutMkLst>
        </pc:sldLayoutChg>
        <pc:sldLayoutChg chg="add mod replId">
          <pc:chgData name="Moore, Joseph" userId="S::jmoore67@ur.rochester.edu::99fd03b2-9412-48cc-a50d-b4711457a400" providerId="AD" clId="Web-{F7AFBEAC-EB8F-4FE3-9379-C6946C06E30C}" dt="2023-04-26T20:48:21.251" v="24"/>
          <pc:sldLayoutMkLst>
            <pc:docMk/>
            <pc:sldMasterMk cId="3456233506" sldId="2147483672"/>
            <pc:sldLayoutMk cId="84526115" sldId="2147483683"/>
          </pc:sldLayoutMkLst>
        </pc:sldLayoutChg>
      </pc:sldMasterChg>
    </pc:docChg>
  </pc:docChgLst>
  <pc:docChgLst>
    <pc:chgData name="Moore, Joseph" userId="S::jmoore67@ur.rochester.edu::99fd03b2-9412-48cc-a50d-b4711457a400" providerId="AD" clId="Web-{5F979149-3DB7-40A3-839B-4B368EC3686F}"/>
    <pc:docChg chg="addSld modSld sldOrd">
      <pc:chgData name="Moore, Joseph" userId="S::jmoore67@ur.rochester.edu::99fd03b2-9412-48cc-a50d-b4711457a400" providerId="AD" clId="Web-{5F979149-3DB7-40A3-839B-4B368EC3686F}" dt="2023-04-26T23:44:37.680" v="642" actId="20577"/>
      <pc:docMkLst>
        <pc:docMk/>
      </pc:docMkLst>
      <pc:sldChg chg="addSp modSp">
        <pc:chgData name="Moore, Joseph" userId="S::jmoore67@ur.rochester.edu::99fd03b2-9412-48cc-a50d-b4711457a400" providerId="AD" clId="Web-{5F979149-3DB7-40A3-839B-4B368EC3686F}" dt="2023-04-26T23:39:19.278" v="545" actId="1076"/>
        <pc:sldMkLst>
          <pc:docMk/>
          <pc:sldMk cId="741553962" sldId="260"/>
        </pc:sldMkLst>
        <pc:picChg chg="add mod">
          <ac:chgData name="Moore, Joseph" userId="S::jmoore67@ur.rochester.edu::99fd03b2-9412-48cc-a50d-b4711457a400" providerId="AD" clId="Web-{5F979149-3DB7-40A3-839B-4B368EC3686F}" dt="2023-04-26T23:39:19.278" v="545" actId="1076"/>
          <ac:picMkLst>
            <pc:docMk/>
            <pc:sldMk cId="741553962" sldId="260"/>
            <ac:picMk id="3" creationId="{92BAB34A-918F-303C-0E31-AEF438BFBE61}"/>
          </ac:picMkLst>
        </pc:picChg>
        <pc:picChg chg="mod">
          <ac:chgData name="Moore, Joseph" userId="S::jmoore67@ur.rochester.edu::99fd03b2-9412-48cc-a50d-b4711457a400" providerId="AD" clId="Web-{5F979149-3DB7-40A3-839B-4B368EC3686F}" dt="2023-04-26T23:39:09.184" v="541" actId="1076"/>
          <ac:picMkLst>
            <pc:docMk/>
            <pc:sldMk cId="741553962" sldId="260"/>
            <ac:picMk id="9" creationId="{13CAA033-536D-CFF3-734E-669A3ACDE4E2}"/>
          </ac:picMkLst>
        </pc:picChg>
      </pc:sldChg>
      <pc:sldChg chg="modSp">
        <pc:chgData name="Moore, Joseph" userId="S::jmoore67@ur.rochester.edu::99fd03b2-9412-48cc-a50d-b4711457a400" providerId="AD" clId="Web-{5F979149-3DB7-40A3-839B-4B368EC3686F}" dt="2023-04-26T23:28:43.178" v="530" actId="20577"/>
        <pc:sldMkLst>
          <pc:docMk/>
          <pc:sldMk cId="578511112" sldId="266"/>
        </pc:sldMkLst>
        <pc:spChg chg="mod">
          <ac:chgData name="Moore, Joseph" userId="S::jmoore67@ur.rochester.edu::99fd03b2-9412-48cc-a50d-b4711457a400" providerId="AD" clId="Web-{5F979149-3DB7-40A3-839B-4B368EC3686F}" dt="2023-04-26T23:28:43.178" v="530" actId="20577"/>
          <ac:spMkLst>
            <pc:docMk/>
            <pc:sldMk cId="578511112" sldId="266"/>
            <ac:spMk id="3" creationId="{82449F32-7EB1-4FED-6CF4-6152CA3BFB0D}"/>
          </ac:spMkLst>
        </pc:spChg>
      </pc:sldChg>
      <pc:sldChg chg="modSp ord">
        <pc:chgData name="Moore, Joseph" userId="S::jmoore67@ur.rochester.edu::99fd03b2-9412-48cc-a50d-b4711457a400" providerId="AD" clId="Web-{5F979149-3DB7-40A3-839B-4B368EC3686F}" dt="2023-04-26T23:27:08.409" v="528" actId="20577"/>
        <pc:sldMkLst>
          <pc:docMk/>
          <pc:sldMk cId="3231108437" sldId="277"/>
        </pc:sldMkLst>
        <pc:spChg chg="mod">
          <ac:chgData name="Moore, Joseph" userId="S::jmoore67@ur.rochester.edu::99fd03b2-9412-48cc-a50d-b4711457a400" providerId="AD" clId="Web-{5F979149-3DB7-40A3-839B-4B368EC3686F}" dt="2023-04-26T23:27:08.409" v="528" actId="20577"/>
          <ac:spMkLst>
            <pc:docMk/>
            <pc:sldMk cId="3231108437" sldId="277"/>
            <ac:spMk id="4" creationId="{A2CFBFAE-3A3B-21BA-31B0-9C57EF3306CA}"/>
          </ac:spMkLst>
        </pc:spChg>
      </pc:sldChg>
      <pc:sldChg chg="ord">
        <pc:chgData name="Moore, Joseph" userId="S::jmoore67@ur.rochester.edu::99fd03b2-9412-48cc-a50d-b4711457a400" providerId="AD" clId="Web-{5F979149-3DB7-40A3-839B-4B368EC3686F}" dt="2023-04-26T23:26:57.033" v="527"/>
        <pc:sldMkLst>
          <pc:docMk/>
          <pc:sldMk cId="443674575" sldId="280"/>
        </pc:sldMkLst>
      </pc:sldChg>
      <pc:sldChg chg="addSp modSp">
        <pc:chgData name="Moore, Joseph" userId="S::jmoore67@ur.rochester.edu::99fd03b2-9412-48cc-a50d-b4711457a400" providerId="AD" clId="Web-{5F979149-3DB7-40A3-839B-4B368EC3686F}" dt="2023-04-26T23:25:56.531" v="525" actId="20577"/>
        <pc:sldMkLst>
          <pc:docMk/>
          <pc:sldMk cId="2387586381" sldId="281"/>
        </pc:sldMkLst>
        <pc:spChg chg="mod">
          <ac:chgData name="Moore, Joseph" userId="S::jmoore67@ur.rochester.edu::99fd03b2-9412-48cc-a50d-b4711457a400" providerId="AD" clId="Web-{5F979149-3DB7-40A3-839B-4B368EC3686F}" dt="2023-04-26T23:25:56.531" v="525" actId="20577"/>
          <ac:spMkLst>
            <pc:docMk/>
            <pc:sldMk cId="2387586381" sldId="281"/>
            <ac:spMk id="6" creationId="{816F4BFC-D8A1-2C25-7331-F472C86D6FB3}"/>
          </ac:spMkLst>
        </pc:spChg>
        <pc:picChg chg="add mod">
          <ac:chgData name="Moore, Joseph" userId="S::jmoore67@ur.rochester.edu::99fd03b2-9412-48cc-a50d-b4711457a400" providerId="AD" clId="Web-{5F979149-3DB7-40A3-839B-4B368EC3686F}" dt="2023-04-26T23:21:05.911" v="7" actId="1076"/>
          <ac:picMkLst>
            <pc:docMk/>
            <pc:sldMk cId="2387586381" sldId="281"/>
            <ac:picMk id="3" creationId="{0BD45A0B-D531-94B7-7010-9F7BFE1D48C8}"/>
          </ac:picMkLst>
        </pc:picChg>
        <pc:picChg chg="add mod">
          <ac:chgData name="Moore, Joseph" userId="S::jmoore67@ur.rochester.edu::99fd03b2-9412-48cc-a50d-b4711457a400" providerId="AD" clId="Web-{5F979149-3DB7-40A3-839B-4B368EC3686F}" dt="2023-04-26T23:21:25.053" v="11" actId="1076"/>
          <ac:picMkLst>
            <pc:docMk/>
            <pc:sldMk cId="2387586381" sldId="281"/>
            <ac:picMk id="4" creationId="{587FBAFD-E257-643A-8079-C1C783A67DD7}"/>
          </ac:picMkLst>
        </pc:picChg>
        <pc:picChg chg="add mod">
          <ac:chgData name="Moore, Joseph" userId="S::jmoore67@ur.rochester.edu::99fd03b2-9412-48cc-a50d-b4711457a400" providerId="AD" clId="Web-{5F979149-3DB7-40A3-839B-4B368EC3686F}" dt="2023-04-26T23:21:33.568" v="14" actId="1076"/>
          <ac:picMkLst>
            <pc:docMk/>
            <pc:sldMk cId="2387586381" sldId="281"/>
            <ac:picMk id="7" creationId="{155FDD5B-1975-B814-4F8D-B4CF9A8B03D5}"/>
          </ac:picMkLst>
        </pc:picChg>
      </pc:sldChg>
      <pc:sldChg chg="new">
        <pc:chgData name="Moore, Joseph" userId="S::jmoore67@ur.rochester.edu::99fd03b2-9412-48cc-a50d-b4711457a400" providerId="AD" clId="Web-{5F979149-3DB7-40A3-839B-4B368EC3686F}" dt="2023-04-26T23:28:20.208" v="529"/>
        <pc:sldMkLst>
          <pc:docMk/>
          <pc:sldMk cId="3382188513" sldId="283"/>
        </pc:sldMkLst>
      </pc:sldChg>
      <pc:sldChg chg="addSp modSp">
        <pc:chgData name="Moore, Joseph" userId="S::jmoore67@ur.rochester.edu::99fd03b2-9412-48cc-a50d-b4711457a400" providerId="AD" clId="Web-{5F979149-3DB7-40A3-839B-4B368EC3686F}" dt="2023-04-26T23:44:37.680" v="642" actId="20577"/>
        <pc:sldMkLst>
          <pc:docMk/>
          <pc:sldMk cId="195244633" sldId="284"/>
        </pc:sldMkLst>
        <pc:spChg chg="add mod">
          <ac:chgData name="Moore, Joseph" userId="S::jmoore67@ur.rochester.edu::99fd03b2-9412-48cc-a50d-b4711457a400" providerId="AD" clId="Web-{5F979149-3DB7-40A3-839B-4B368EC3686F}" dt="2023-04-26T23:44:37.680" v="642" actId="20577"/>
          <ac:spMkLst>
            <pc:docMk/>
            <pc:sldMk cId="195244633" sldId="284"/>
            <ac:spMk id="2" creationId="{D00651D5-E18B-4758-AEDC-CFD7C7EFB875}"/>
          </ac:spMkLst>
        </pc:spChg>
        <pc:spChg chg="mod">
          <ac:chgData name="Moore, Joseph" userId="S::jmoore67@ur.rochester.edu::99fd03b2-9412-48cc-a50d-b4711457a400" providerId="AD" clId="Web-{5F979149-3DB7-40A3-839B-4B368EC3686F}" dt="2023-04-26T23:37:09.727" v="536" actId="20577"/>
          <ac:spMkLst>
            <pc:docMk/>
            <pc:sldMk cId="195244633" sldId="284"/>
            <ac:spMk id="4" creationId="{9E0845A8-A282-1157-EE90-68281C61B130}"/>
          </ac:spMkLst>
        </pc:spChg>
        <pc:picChg chg="mod">
          <ac:chgData name="Moore, Joseph" userId="S::jmoore67@ur.rochester.edu::99fd03b2-9412-48cc-a50d-b4711457a400" providerId="AD" clId="Web-{5F979149-3DB7-40A3-839B-4B368EC3686F}" dt="2023-04-26T23:37:16.008" v="537" actId="14100"/>
          <ac:picMkLst>
            <pc:docMk/>
            <pc:sldMk cId="195244633" sldId="284"/>
            <ac:picMk id="3" creationId="{07087C21-39C0-0E18-4D19-541D67C12CA9}"/>
          </ac:picMkLst>
        </pc:picChg>
      </pc:sldChg>
    </pc:docChg>
  </pc:docChgLst>
  <pc:docChgLst>
    <pc:chgData name="Hemsley, Keagan" userId="S::khemsley@ur.rochester.edu::ed2a6aa1-cd2c-4426-91cc-a01ef6738a1d" providerId="AD" clId="Web-{37CE5B5C-542D-40F9-BFC6-AA75D9E83C6C}"/>
    <pc:docChg chg="modSld">
      <pc:chgData name="Hemsley, Keagan" userId="S::khemsley@ur.rochester.edu::ed2a6aa1-cd2c-4426-91cc-a01ef6738a1d" providerId="AD" clId="Web-{37CE5B5C-542D-40F9-BFC6-AA75D9E83C6C}" dt="2023-04-26T16:28:17.115" v="694" actId="1076"/>
      <pc:docMkLst>
        <pc:docMk/>
      </pc:docMkLst>
      <pc:sldChg chg="addSp modSp">
        <pc:chgData name="Hemsley, Keagan" userId="S::khemsley@ur.rochester.edu::ed2a6aa1-cd2c-4426-91cc-a01ef6738a1d" providerId="AD" clId="Web-{37CE5B5C-542D-40F9-BFC6-AA75D9E83C6C}" dt="2023-04-26T16:22:58.031" v="569" actId="20577"/>
        <pc:sldMkLst>
          <pc:docMk/>
          <pc:sldMk cId="3161854843" sldId="257"/>
        </pc:sldMkLst>
        <pc:spChg chg="add mod">
          <ac:chgData name="Hemsley, Keagan" userId="S::khemsley@ur.rochester.edu::ed2a6aa1-cd2c-4426-91cc-a01ef6738a1d" providerId="AD" clId="Web-{37CE5B5C-542D-40F9-BFC6-AA75D9E83C6C}" dt="2023-04-26T16:22:58.031" v="569" actId="20577"/>
          <ac:spMkLst>
            <pc:docMk/>
            <pc:sldMk cId="3161854843" sldId="257"/>
            <ac:spMk id="2" creationId="{554B9526-AE1E-BF18-8BC0-F98E17908929}"/>
          </ac:spMkLst>
        </pc:spChg>
      </pc:sldChg>
      <pc:sldChg chg="addSp modSp">
        <pc:chgData name="Hemsley, Keagan" userId="S::khemsley@ur.rochester.edu::ed2a6aa1-cd2c-4426-91cc-a01ef6738a1d" providerId="AD" clId="Web-{37CE5B5C-542D-40F9-BFC6-AA75D9E83C6C}" dt="2023-04-26T16:28:17.115" v="694" actId="1076"/>
        <pc:sldMkLst>
          <pc:docMk/>
          <pc:sldMk cId="1628420354" sldId="259"/>
        </pc:sldMkLst>
        <pc:spChg chg="add mod">
          <ac:chgData name="Hemsley, Keagan" userId="S::khemsley@ur.rochester.edu::ed2a6aa1-cd2c-4426-91cc-a01ef6738a1d" providerId="AD" clId="Web-{37CE5B5C-542D-40F9-BFC6-AA75D9E83C6C}" dt="2023-04-26T16:18:30.356" v="370" actId="20577"/>
          <ac:spMkLst>
            <pc:docMk/>
            <pc:sldMk cId="1628420354" sldId="259"/>
            <ac:spMk id="7" creationId="{876E6B0D-2D37-F1EA-6B5C-B7306A96088A}"/>
          </ac:spMkLst>
        </pc:spChg>
        <pc:spChg chg="add mod">
          <ac:chgData name="Hemsley, Keagan" userId="S::khemsley@ur.rochester.edu::ed2a6aa1-cd2c-4426-91cc-a01ef6738a1d" providerId="AD" clId="Web-{37CE5B5C-542D-40F9-BFC6-AA75D9E83C6C}" dt="2023-04-26T16:19:12.171" v="407" actId="20577"/>
          <ac:spMkLst>
            <pc:docMk/>
            <pc:sldMk cId="1628420354" sldId="259"/>
            <ac:spMk id="8" creationId="{6C8ECB39-3EC9-A22C-96BF-10AFF24E3C2C}"/>
          </ac:spMkLst>
        </pc:spChg>
        <pc:spChg chg="add mod">
          <ac:chgData name="Hemsley, Keagan" userId="S::khemsley@ur.rochester.edu::ed2a6aa1-cd2c-4426-91cc-a01ef6738a1d" providerId="AD" clId="Web-{37CE5B5C-542D-40F9-BFC6-AA75D9E83C6C}" dt="2023-04-26T16:25:58.621" v="615" actId="1076"/>
          <ac:spMkLst>
            <pc:docMk/>
            <pc:sldMk cId="1628420354" sldId="259"/>
            <ac:spMk id="9" creationId="{A95CF267-7A4C-E396-947C-C1E2CB863DFD}"/>
          </ac:spMkLst>
        </pc:spChg>
        <pc:spChg chg="add mod">
          <ac:chgData name="Hemsley, Keagan" userId="S::khemsley@ur.rochester.edu::ed2a6aa1-cd2c-4426-91cc-a01ef6738a1d" providerId="AD" clId="Web-{37CE5B5C-542D-40F9-BFC6-AA75D9E83C6C}" dt="2023-04-26T16:26:52.547" v="643" actId="1076"/>
          <ac:spMkLst>
            <pc:docMk/>
            <pc:sldMk cId="1628420354" sldId="259"/>
            <ac:spMk id="10" creationId="{F4FE508A-0E46-9937-9ADB-94CE09C67F6E}"/>
          </ac:spMkLst>
        </pc:spChg>
        <pc:spChg chg="add mod">
          <ac:chgData name="Hemsley, Keagan" userId="S::khemsley@ur.rochester.edu::ed2a6aa1-cd2c-4426-91cc-a01ef6738a1d" providerId="AD" clId="Web-{37CE5B5C-542D-40F9-BFC6-AA75D9E83C6C}" dt="2023-04-26T16:27:49.051" v="693" actId="20577"/>
          <ac:spMkLst>
            <pc:docMk/>
            <pc:sldMk cId="1628420354" sldId="259"/>
            <ac:spMk id="11" creationId="{07136A65-BE12-21E6-F585-43B482D426B9}"/>
          </ac:spMkLst>
        </pc:spChg>
        <pc:picChg chg="mod">
          <ac:chgData name="Hemsley, Keagan" userId="S::khemsley@ur.rochester.edu::ed2a6aa1-cd2c-4426-91cc-a01ef6738a1d" providerId="AD" clId="Web-{37CE5B5C-542D-40F9-BFC6-AA75D9E83C6C}" dt="2023-04-26T16:09:01.957" v="54" actId="1076"/>
          <ac:picMkLst>
            <pc:docMk/>
            <pc:sldMk cId="1628420354" sldId="259"/>
            <ac:picMk id="2" creationId="{427A4FCF-668D-ADEB-4099-B16DD9B6295F}"/>
          </ac:picMkLst>
        </pc:picChg>
        <pc:picChg chg="mod">
          <ac:chgData name="Hemsley, Keagan" userId="S::khemsley@ur.rochester.edu::ed2a6aa1-cd2c-4426-91cc-a01ef6738a1d" providerId="AD" clId="Web-{37CE5B5C-542D-40F9-BFC6-AA75D9E83C6C}" dt="2023-04-26T16:19:24.891" v="408" actId="1076"/>
          <ac:picMkLst>
            <pc:docMk/>
            <pc:sldMk cId="1628420354" sldId="259"/>
            <ac:picMk id="4" creationId="{4C2C085D-7014-EB04-57CD-F9982755BF7B}"/>
          </ac:picMkLst>
        </pc:picChg>
        <pc:picChg chg="mod">
          <ac:chgData name="Hemsley, Keagan" userId="S::khemsley@ur.rochester.edu::ed2a6aa1-cd2c-4426-91cc-a01ef6738a1d" providerId="AD" clId="Web-{37CE5B5C-542D-40F9-BFC6-AA75D9E83C6C}" dt="2023-04-26T16:28:17.115" v="694" actId="1076"/>
          <ac:picMkLst>
            <pc:docMk/>
            <pc:sldMk cId="1628420354" sldId="259"/>
            <ac:picMk id="5" creationId="{B9C086A1-F1C8-C94E-31E4-8CD5ACDB18BB}"/>
          </ac:picMkLst>
        </pc:picChg>
        <pc:picChg chg="mod">
          <ac:chgData name="Hemsley, Keagan" userId="S::khemsley@ur.rochester.edu::ed2a6aa1-cd2c-4426-91cc-a01ef6738a1d" providerId="AD" clId="Web-{37CE5B5C-542D-40F9-BFC6-AA75D9E83C6C}" dt="2023-04-26T16:23:04.797" v="571" actId="1076"/>
          <ac:picMkLst>
            <pc:docMk/>
            <pc:sldMk cId="1628420354" sldId="259"/>
            <ac:picMk id="6" creationId="{B4AD25FB-EFEA-0662-15BC-5B318FE924E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p>
            <a:fld id="{5586B75A-687E-405C-8A0B-8D00578BA2C3}" type="datetimeFigureOut">
              <a:rPr lang="en-US" dirty="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7581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FigureOut">
              <a:rPr lang="en-US" dirty="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15839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FigureOut">
              <a:rPr lang="en-US" dirty="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452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dirty="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7416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2867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dirty="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701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dirty="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1931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0298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2862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241712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fld id="{5586B75A-687E-405C-8A0B-8D00578BA2C3}" type="datetimeFigureOut">
              <a:rPr lang="en-US" dirty="0"/>
              <a:pPr/>
              <a:t>4/26/2023</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6563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4/26/2023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4562335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AD48-96A0-10F5-6892-42057A9F2737}"/>
              </a:ext>
            </a:extLst>
          </p:cNvPr>
          <p:cNvSpPr>
            <a:spLocks noGrp="1"/>
          </p:cNvSpPr>
          <p:nvPr>
            <p:ph type="ctrTitle"/>
          </p:nvPr>
        </p:nvSpPr>
        <p:spPr/>
        <p:txBody>
          <a:bodyPr/>
          <a:lstStyle/>
          <a:p>
            <a:r>
              <a:rPr lang="en-US">
                <a:cs typeface="Calibri Light"/>
              </a:rPr>
              <a:t>URMC Rehab</a:t>
            </a:r>
            <a:br>
              <a:rPr lang="en-US">
                <a:cs typeface="Calibri Light"/>
              </a:rPr>
            </a:br>
            <a:r>
              <a:rPr lang="en-US">
                <a:ea typeface="Calibri Light"/>
                <a:cs typeface="Calibri Light"/>
              </a:rPr>
              <a:t>Senior Design Team</a:t>
            </a:r>
            <a:endParaRPr lang="en-US"/>
          </a:p>
        </p:txBody>
      </p:sp>
      <p:sp>
        <p:nvSpPr>
          <p:cNvPr id="3" name="Subtitle 2">
            <a:extLst>
              <a:ext uri="{FF2B5EF4-FFF2-40B4-BE49-F238E27FC236}">
                <a16:creationId xmlns:a16="http://schemas.microsoft.com/office/drawing/2014/main" id="{6E5D6ABA-C6ED-0DB8-BE60-455A835D773A}"/>
              </a:ext>
            </a:extLst>
          </p:cNvPr>
          <p:cNvSpPr>
            <a:spLocks noGrp="1"/>
          </p:cNvSpPr>
          <p:nvPr>
            <p:ph type="subTitle" idx="1"/>
          </p:nvPr>
        </p:nvSpPr>
        <p:spPr/>
        <p:txBody>
          <a:bodyPr vert="horz" lIns="91440" tIns="45720" rIns="91440" bIns="45720" rtlCol="0" anchor="t">
            <a:normAutofit/>
          </a:bodyPr>
          <a:lstStyle/>
          <a:p>
            <a:r>
              <a:rPr lang="en-US">
                <a:cs typeface="Calibri"/>
              </a:rPr>
              <a:t>Jose Corredor, Keagan Hemsley, Gabriel Lundy, Joseph Moore</a:t>
            </a:r>
            <a:endParaRPr lang="en-US"/>
          </a:p>
        </p:txBody>
      </p:sp>
    </p:spTree>
    <p:extLst>
      <p:ext uri="{BB962C8B-B14F-4D97-AF65-F5344CB8AC3E}">
        <p14:creationId xmlns:p14="http://schemas.microsoft.com/office/powerpoint/2010/main" val="41655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able&#10;&#10;Description automatically generated">
            <a:extLst>
              <a:ext uri="{FF2B5EF4-FFF2-40B4-BE49-F238E27FC236}">
                <a16:creationId xmlns:a16="http://schemas.microsoft.com/office/drawing/2014/main" id="{E1B66A83-A2A2-918A-C24E-A0BC1D1D0441}"/>
              </a:ext>
            </a:extLst>
          </p:cNvPr>
          <p:cNvPicPr>
            <a:picLocks noChangeAspect="1"/>
          </p:cNvPicPr>
          <p:nvPr/>
        </p:nvPicPr>
        <p:blipFill>
          <a:blip r:embed="rId2"/>
          <a:stretch>
            <a:fillRect/>
          </a:stretch>
        </p:blipFill>
        <p:spPr>
          <a:xfrm>
            <a:off x="1954775" y="1110566"/>
            <a:ext cx="8272188" cy="5144442"/>
          </a:xfrm>
          <a:prstGeom prst="rect">
            <a:avLst/>
          </a:prstGeom>
        </p:spPr>
      </p:pic>
      <p:sp>
        <p:nvSpPr>
          <p:cNvPr id="5" name="Title 1">
            <a:extLst>
              <a:ext uri="{FF2B5EF4-FFF2-40B4-BE49-F238E27FC236}">
                <a16:creationId xmlns:a16="http://schemas.microsoft.com/office/drawing/2014/main" id="{4D930842-941A-F559-8C61-FC08EA19A573}"/>
              </a:ext>
            </a:extLst>
          </p:cNvPr>
          <p:cNvSpPr txBox="1">
            <a:spLocks/>
          </p:cNvSpPr>
          <p:nvPr/>
        </p:nvSpPr>
        <p:spPr>
          <a:xfrm>
            <a:off x="657224" y="56749"/>
            <a:ext cx="10772775" cy="1658198"/>
          </a:xfrm>
          <a:prstGeom prst="rect">
            <a:avLst/>
          </a:prstGeom>
        </p:spPr>
        <p:txBody>
          <a:bodyPr lIns="91440" tIns="45720" rIns="91440" bIns="45720" anchor="t"/>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n-US">
                <a:cs typeface="Calibri Light"/>
              </a:rPr>
              <a:t>Testing and Validation</a:t>
            </a:r>
            <a:endParaRPr lang="en-US"/>
          </a:p>
        </p:txBody>
      </p:sp>
    </p:spTree>
    <p:extLst>
      <p:ext uri="{BB962C8B-B14F-4D97-AF65-F5344CB8AC3E}">
        <p14:creationId xmlns:p14="http://schemas.microsoft.com/office/powerpoint/2010/main" val="323781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CFBFAE-3A3B-21BA-31B0-9C57EF3306CA}"/>
              </a:ext>
            </a:extLst>
          </p:cNvPr>
          <p:cNvSpPr txBox="1"/>
          <p:nvPr/>
        </p:nvSpPr>
        <p:spPr>
          <a:xfrm>
            <a:off x="282958" y="863061"/>
            <a:ext cx="117877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Light"/>
              </a:rPr>
              <a:t>Wrist Mount:</a:t>
            </a:r>
            <a:r>
              <a:rPr lang="en-US">
                <a:cs typeface="Calibri Light"/>
              </a:rPr>
              <a:t> Add padding, make lighter, lengthen slide cutout to improve range of motion.</a:t>
            </a:r>
          </a:p>
          <a:p>
            <a:endParaRPr lang="en-US">
              <a:cs typeface="Calibri Light"/>
            </a:endParaRPr>
          </a:p>
          <a:p>
            <a:r>
              <a:rPr lang="en-US" b="1">
                <a:cs typeface="Calibri Light"/>
              </a:rPr>
              <a:t>Hand Frame:</a:t>
            </a:r>
            <a:r>
              <a:rPr lang="en-US">
                <a:cs typeface="Calibri Light"/>
              </a:rPr>
              <a:t> Ideally, elimination, as it is extremely difficult to make frame fit a hand or properly mold the frame to a hand to get a more precise fit.</a:t>
            </a:r>
          </a:p>
          <a:p>
            <a:endParaRPr lang="en-US">
              <a:cs typeface="Calibri Light"/>
            </a:endParaRPr>
          </a:p>
          <a:p>
            <a:r>
              <a:rPr lang="en-US" b="1">
                <a:cs typeface="Calibri Light"/>
              </a:rPr>
              <a:t>Finger Modules: </a:t>
            </a:r>
            <a:r>
              <a:rPr lang="en-US">
                <a:cs typeface="Calibri Light"/>
              </a:rPr>
              <a:t>Bigger rounds, easier attachment to fingers, and complete overhaul to turn single sliding joint into double sliding joint (like the goniometer) to better fit multiple finger sizes, improve range of motion, and better prevent hyperextension.</a:t>
            </a:r>
          </a:p>
          <a:p>
            <a:endParaRPr lang="en-US">
              <a:cs typeface="Calibri Light"/>
            </a:endParaRPr>
          </a:p>
          <a:p>
            <a:r>
              <a:rPr lang="en-US" b="1">
                <a:cs typeface="Calibri Light"/>
              </a:rPr>
              <a:t>Guide Rail:</a:t>
            </a:r>
            <a:r>
              <a:rPr lang="en-US">
                <a:cs typeface="Calibri Light"/>
              </a:rPr>
              <a:t> Slots in top to allow complete removal of fishing line if needed.</a:t>
            </a:r>
          </a:p>
          <a:p>
            <a:endParaRPr lang="en-US">
              <a:cs typeface="Calibri Light"/>
            </a:endParaRPr>
          </a:p>
          <a:p>
            <a:r>
              <a:rPr lang="en-US" b="1">
                <a:cs typeface="Calibri Light"/>
              </a:rPr>
              <a:t>Hook:</a:t>
            </a:r>
            <a:r>
              <a:rPr lang="en-US">
                <a:cs typeface="Calibri Light"/>
              </a:rPr>
              <a:t> Eliminate backward facing hook on middle hook to allow servo motor to attach more securely.</a:t>
            </a:r>
          </a:p>
          <a:p>
            <a:endParaRPr lang="en-US">
              <a:cs typeface="Calibri Light"/>
            </a:endParaRPr>
          </a:p>
          <a:p>
            <a:r>
              <a:rPr lang="en-US" b="1">
                <a:cs typeface="Calibri Light"/>
              </a:rPr>
              <a:t>Servo Motor Mount:</a:t>
            </a:r>
            <a:r>
              <a:rPr lang="en-US">
                <a:cs typeface="Calibri Light"/>
              </a:rPr>
              <a:t> Redesign to be stronger if current version begins to fail.</a:t>
            </a:r>
          </a:p>
          <a:p>
            <a:endParaRPr lang="en-US">
              <a:cs typeface="Calibri Light"/>
            </a:endParaRPr>
          </a:p>
          <a:p>
            <a:r>
              <a:rPr lang="en-US" b="1">
                <a:cs typeface="Calibri Light"/>
              </a:rPr>
              <a:t>Circuit:</a:t>
            </a:r>
            <a:r>
              <a:rPr lang="en-US">
                <a:cs typeface="Calibri Light"/>
              </a:rPr>
              <a:t> Make smaller, add adjustment dial to control speed of motor.</a:t>
            </a:r>
          </a:p>
        </p:txBody>
      </p:sp>
      <p:sp>
        <p:nvSpPr>
          <p:cNvPr id="5" name="Title 1">
            <a:extLst>
              <a:ext uri="{FF2B5EF4-FFF2-40B4-BE49-F238E27FC236}">
                <a16:creationId xmlns:a16="http://schemas.microsoft.com/office/drawing/2014/main" id="{4C652E7B-6EEE-8C5C-5612-FF1FDD58FBAE}"/>
              </a:ext>
            </a:extLst>
          </p:cNvPr>
          <p:cNvSpPr txBox="1">
            <a:spLocks/>
          </p:cNvSpPr>
          <p:nvPr/>
        </p:nvSpPr>
        <p:spPr>
          <a:xfrm>
            <a:off x="657224" y="56749"/>
            <a:ext cx="10772775" cy="1658198"/>
          </a:xfrm>
          <a:prstGeom prst="rect">
            <a:avLst/>
          </a:prstGeom>
        </p:spPr>
        <p:txBody>
          <a:bodyPr lIns="91440" tIns="45720" rIns="91440" bIns="45720" anchor="t"/>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n-US">
                <a:cs typeface="Calibri Light"/>
              </a:rPr>
              <a:t>Future Improvements</a:t>
            </a:r>
            <a:endParaRPr lang="en-US"/>
          </a:p>
        </p:txBody>
      </p:sp>
    </p:spTree>
    <p:extLst>
      <p:ext uri="{BB962C8B-B14F-4D97-AF65-F5344CB8AC3E}">
        <p14:creationId xmlns:p14="http://schemas.microsoft.com/office/powerpoint/2010/main" val="323110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7087C21-39C0-0E18-4D19-541D67C12CA9}"/>
              </a:ext>
            </a:extLst>
          </p:cNvPr>
          <p:cNvPicPr>
            <a:picLocks noChangeAspect="1"/>
          </p:cNvPicPr>
          <p:nvPr/>
        </p:nvPicPr>
        <p:blipFill>
          <a:blip r:embed="rId2"/>
          <a:stretch>
            <a:fillRect/>
          </a:stretch>
        </p:blipFill>
        <p:spPr>
          <a:xfrm>
            <a:off x="714726" y="1211918"/>
            <a:ext cx="2821030" cy="3760553"/>
          </a:xfrm>
          <a:prstGeom prst="rect">
            <a:avLst/>
          </a:prstGeom>
        </p:spPr>
      </p:pic>
      <p:sp>
        <p:nvSpPr>
          <p:cNvPr id="4" name="Title 1">
            <a:extLst>
              <a:ext uri="{FF2B5EF4-FFF2-40B4-BE49-F238E27FC236}">
                <a16:creationId xmlns:a16="http://schemas.microsoft.com/office/drawing/2014/main" id="{9E0845A8-A282-1157-EE90-68281C61B130}"/>
              </a:ext>
            </a:extLst>
          </p:cNvPr>
          <p:cNvSpPr txBox="1">
            <a:spLocks/>
          </p:cNvSpPr>
          <p:nvPr/>
        </p:nvSpPr>
        <p:spPr>
          <a:xfrm>
            <a:off x="657224" y="56749"/>
            <a:ext cx="10772775" cy="1658198"/>
          </a:xfrm>
          <a:prstGeom prst="rect">
            <a:avLst/>
          </a:prstGeom>
        </p:spPr>
        <p:txBody>
          <a:bodyPr lIns="91440" tIns="45720" rIns="91440" bIns="45720" anchor="t"/>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n-US">
                <a:cs typeface="Calibri Light"/>
              </a:rPr>
              <a:t>Conclusion</a:t>
            </a:r>
          </a:p>
        </p:txBody>
      </p:sp>
      <p:pic>
        <p:nvPicPr>
          <p:cNvPr id="6" name="Picture 3" descr="A picture containing text&#10;&#10;Description automatically generated">
            <a:extLst>
              <a:ext uri="{FF2B5EF4-FFF2-40B4-BE49-F238E27FC236}">
                <a16:creationId xmlns:a16="http://schemas.microsoft.com/office/drawing/2014/main" id="{1D7B18B3-1CA0-DEDD-2008-E6D6DE425C2C}"/>
              </a:ext>
            </a:extLst>
          </p:cNvPr>
          <p:cNvPicPr>
            <a:picLocks noChangeAspect="1"/>
          </p:cNvPicPr>
          <p:nvPr/>
        </p:nvPicPr>
        <p:blipFill>
          <a:blip r:embed="rId3"/>
          <a:stretch>
            <a:fillRect/>
          </a:stretch>
        </p:blipFill>
        <p:spPr>
          <a:xfrm>
            <a:off x="4879468" y="1211666"/>
            <a:ext cx="7180727" cy="3767465"/>
          </a:xfrm>
          <a:prstGeom prst="rect">
            <a:avLst/>
          </a:prstGeom>
        </p:spPr>
      </p:pic>
      <p:sp>
        <p:nvSpPr>
          <p:cNvPr id="2" name="TextBox 1">
            <a:extLst>
              <a:ext uri="{FF2B5EF4-FFF2-40B4-BE49-F238E27FC236}">
                <a16:creationId xmlns:a16="http://schemas.microsoft.com/office/drawing/2014/main" id="{D00651D5-E18B-4758-AEDC-CFD7C7EFB875}"/>
              </a:ext>
            </a:extLst>
          </p:cNvPr>
          <p:cNvSpPr txBox="1"/>
          <p:nvPr/>
        </p:nvSpPr>
        <p:spPr>
          <a:xfrm>
            <a:off x="3607955" y="5527386"/>
            <a:ext cx="50078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Light"/>
              </a:rPr>
              <a:t>Special thank you to Professor Muir, Jim Alkins, and Monica Zaso for their help and expertise that we used to make this project possible!</a:t>
            </a:r>
          </a:p>
        </p:txBody>
      </p:sp>
    </p:spTree>
    <p:extLst>
      <p:ext uri="{BB962C8B-B14F-4D97-AF65-F5344CB8AC3E}">
        <p14:creationId xmlns:p14="http://schemas.microsoft.com/office/powerpoint/2010/main" val="19524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A66-5F9B-EBBC-53CF-BEEE8F43BD27}"/>
              </a:ext>
            </a:extLst>
          </p:cNvPr>
          <p:cNvSpPr>
            <a:spLocks noGrp="1"/>
          </p:cNvSpPr>
          <p:nvPr>
            <p:ph type="title"/>
          </p:nvPr>
        </p:nvSpPr>
        <p:spPr>
          <a:xfrm>
            <a:off x="668769" y="176260"/>
            <a:ext cx="5577321" cy="1000108"/>
          </a:xfrm>
        </p:spPr>
        <p:txBody>
          <a:bodyPr/>
          <a:lstStyle/>
          <a:p>
            <a:r>
              <a:rPr lang="en-US">
                <a:ea typeface="Calibri Light"/>
                <a:cs typeface="Calibri Light"/>
              </a:rPr>
              <a:t>Problem Definition</a:t>
            </a:r>
            <a:endParaRPr lang="en-US"/>
          </a:p>
        </p:txBody>
      </p:sp>
      <p:sp>
        <p:nvSpPr>
          <p:cNvPr id="3" name="Content Placeholder 2">
            <a:extLst>
              <a:ext uri="{FF2B5EF4-FFF2-40B4-BE49-F238E27FC236}">
                <a16:creationId xmlns:a16="http://schemas.microsoft.com/office/drawing/2014/main" id="{82449F32-7EB1-4FED-6CF4-6152CA3BFB0D}"/>
              </a:ext>
            </a:extLst>
          </p:cNvPr>
          <p:cNvSpPr>
            <a:spLocks noGrp="1"/>
          </p:cNvSpPr>
          <p:nvPr>
            <p:ph idx="1"/>
          </p:nvPr>
        </p:nvSpPr>
        <p:spPr>
          <a:xfrm>
            <a:off x="665111" y="982853"/>
            <a:ext cx="10753725" cy="5614739"/>
          </a:xfrm>
        </p:spPr>
        <p:txBody>
          <a:bodyPr vert="horz" lIns="91440" tIns="45720" rIns="91440" bIns="45720" rtlCol="0" anchor="t">
            <a:normAutofit/>
          </a:bodyPr>
          <a:lstStyle/>
          <a:p>
            <a:r>
              <a:rPr lang="en-US" sz="2000">
                <a:solidFill>
                  <a:schemeClr val="tx1"/>
                </a:solidFill>
                <a:ea typeface="Calibri Light"/>
                <a:cs typeface="Calibri Light"/>
              </a:rPr>
              <a:t>Problem Statement: </a:t>
            </a:r>
            <a:r>
              <a:rPr lang="en-US" sz="1800">
                <a:solidFill>
                  <a:schemeClr val="tx1"/>
                </a:solidFill>
                <a:latin typeface="Times New Roman"/>
                <a:ea typeface="Calibri Light"/>
                <a:cs typeface="Times New Roman"/>
              </a:rPr>
              <a:t>Patients with extensive damage to their hand or neurological problems that affect hand muscle control (such as patients who have experienced a stroke) need an assistive device that aids in opening their hand from a closed position and measures their range of motion by measuring the angles of their joints. Making a hand exoskeleton to improve the rehabilitation process will allow patients to open one finger, for pointing or touching, or multiple fingers to grasp something.</a:t>
            </a:r>
          </a:p>
          <a:p>
            <a:endParaRPr lang="en-US" sz="2000">
              <a:solidFill>
                <a:srgbClr val="FFFF00"/>
              </a:solidFill>
              <a:latin typeface="Times New Roman"/>
              <a:ea typeface="Calibri Light"/>
              <a:cs typeface="Times New Roman"/>
            </a:endParaRPr>
          </a:p>
        </p:txBody>
      </p:sp>
      <p:graphicFrame>
        <p:nvGraphicFramePr>
          <p:cNvPr id="5" name="Table 4">
            <a:extLst>
              <a:ext uri="{FF2B5EF4-FFF2-40B4-BE49-F238E27FC236}">
                <a16:creationId xmlns:a16="http://schemas.microsoft.com/office/drawing/2014/main" id="{32E36C5D-9654-2D7C-BB20-483F04362040}"/>
              </a:ext>
            </a:extLst>
          </p:cNvPr>
          <p:cNvGraphicFramePr>
            <a:graphicFrameLocks noGrp="1"/>
          </p:cNvGraphicFramePr>
          <p:nvPr>
            <p:extLst>
              <p:ext uri="{D42A27DB-BD31-4B8C-83A1-F6EECF244321}">
                <p14:modId xmlns:p14="http://schemas.microsoft.com/office/powerpoint/2010/main" val="1386499279"/>
              </p:ext>
            </p:extLst>
          </p:nvPr>
        </p:nvGraphicFramePr>
        <p:xfrm>
          <a:off x="822560" y="2788732"/>
          <a:ext cx="5196415" cy="3621848"/>
        </p:xfrm>
        <a:graphic>
          <a:graphicData uri="http://schemas.openxmlformats.org/drawingml/2006/table">
            <a:tbl>
              <a:tblPr firstRow="1" firstCol="1" bandRow="1">
                <a:tableStyleId>{5C22544A-7EE6-4342-B048-85BDC9FD1C3A}</a:tableStyleId>
              </a:tblPr>
              <a:tblGrid>
                <a:gridCol w="1328796">
                  <a:extLst>
                    <a:ext uri="{9D8B030D-6E8A-4147-A177-3AD203B41FA5}">
                      <a16:colId xmlns:a16="http://schemas.microsoft.com/office/drawing/2014/main" val="717252600"/>
                    </a:ext>
                  </a:extLst>
                </a:gridCol>
                <a:gridCol w="3867619">
                  <a:extLst>
                    <a:ext uri="{9D8B030D-6E8A-4147-A177-3AD203B41FA5}">
                      <a16:colId xmlns:a16="http://schemas.microsoft.com/office/drawing/2014/main" val="857139088"/>
                    </a:ext>
                  </a:extLst>
                </a:gridCol>
              </a:tblGrid>
              <a:tr h="517407">
                <a:tc>
                  <a:txBody>
                    <a:bodyPr/>
                    <a:lstStyle/>
                    <a:p>
                      <a:pPr indent="0" algn="ctr"/>
                      <a:r>
                        <a:rPr lang="en-US" sz="1600">
                          <a:effectLst/>
                        </a:rPr>
                        <a:t>Requirements</a:t>
                      </a:r>
                    </a:p>
                  </a:txBody>
                  <a:tcPr marL="68580" marR="68580" marT="0" marB="0" anchor="ctr"/>
                </a:tc>
                <a:tc>
                  <a:txBody>
                    <a:bodyPr/>
                    <a:lstStyle/>
                    <a:p>
                      <a:pPr indent="0" algn="ctr"/>
                      <a:r>
                        <a:rPr lang="en-US" sz="1400">
                          <a:effectLst/>
                        </a:rPr>
                        <a:t>Description</a:t>
                      </a:r>
                    </a:p>
                  </a:txBody>
                  <a:tcPr marL="68580" marR="68580" marT="0" marB="0" anchor="ctr"/>
                </a:tc>
                <a:extLst>
                  <a:ext uri="{0D108BD9-81ED-4DB2-BD59-A6C34878D82A}">
                    <a16:rowId xmlns:a16="http://schemas.microsoft.com/office/drawing/2014/main" val="889072272"/>
                  </a:ext>
                </a:extLst>
              </a:tr>
              <a:tr h="517407">
                <a:tc>
                  <a:txBody>
                    <a:bodyPr/>
                    <a:lstStyle/>
                    <a:p>
                      <a:pPr indent="0" algn="ctr"/>
                      <a:r>
                        <a:rPr lang="en-US" sz="1400">
                          <a:effectLst/>
                        </a:rPr>
                        <a:t>1</a:t>
                      </a:r>
                    </a:p>
                  </a:txBody>
                  <a:tcPr marL="68580" marR="68580" marT="0" marB="0" anchor="ctr"/>
                </a:tc>
                <a:tc>
                  <a:txBody>
                    <a:bodyPr/>
                    <a:lstStyle/>
                    <a:p>
                      <a:pPr indent="0"/>
                      <a:r>
                        <a:rPr lang="en-US" sz="1400">
                          <a:effectLst/>
                        </a:rPr>
                        <a:t>The device must measure the range of motion of the fingers.</a:t>
                      </a:r>
                    </a:p>
                  </a:txBody>
                  <a:tcPr marL="68580" marR="68580" marT="0" marB="0"/>
                </a:tc>
                <a:extLst>
                  <a:ext uri="{0D108BD9-81ED-4DB2-BD59-A6C34878D82A}">
                    <a16:rowId xmlns:a16="http://schemas.microsoft.com/office/drawing/2014/main" val="2384699402"/>
                  </a:ext>
                </a:extLst>
              </a:tr>
              <a:tr h="258703">
                <a:tc>
                  <a:txBody>
                    <a:bodyPr/>
                    <a:lstStyle/>
                    <a:p>
                      <a:pPr indent="0" algn="ctr"/>
                      <a:r>
                        <a:rPr lang="en-US" sz="1400">
                          <a:effectLst/>
                        </a:rPr>
                        <a:t>2</a:t>
                      </a:r>
                    </a:p>
                  </a:txBody>
                  <a:tcPr marL="68580" marR="68580" marT="0" marB="0" anchor="ctr"/>
                </a:tc>
                <a:tc>
                  <a:txBody>
                    <a:bodyPr/>
                    <a:lstStyle/>
                    <a:p>
                      <a:pPr indent="0"/>
                      <a:r>
                        <a:rPr lang="en-US" sz="1400">
                          <a:effectLst/>
                        </a:rPr>
                        <a:t>The device must fit an adult hand.</a:t>
                      </a:r>
                    </a:p>
                  </a:txBody>
                  <a:tcPr marL="68580" marR="68580" marT="0" marB="0"/>
                </a:tc>
                <a:extLst>
                  <a:ext uri="{0D108BD9-81ED-4DB2-BD59-A6C34878D82A}">
                    <a16:rowId xmlns:a16="http://schemas.microsoft.com/office/drawing/2014/main" val="3763237230"/>
                  </a:ext>
                </a:extLst>
              </a:tr>
              <a:tr h="517407">
                <a:tc>
                  <a:txBody>
                    <a:bodyPr/>
                    <a:lstStyle/>
                    <a:p>
                      <a:pPr indent="0" algn="ctr"/>
                      <a:r>
                        <a:rPr lang="en-US" sz="1400">
                          <a:effectLst/>
                        </a:rPr>
                        <a:t>3</a:t>
                      </a:r>
                    </a:p>
                  </a:txBody>
                  <a:tcPr marL="68580" marR="68580" marT="0" marB="0" anchor="ctr"/>
                </a:tc>
                <a:tc>
                  <a:txBody>
                    <a:bodyPr/>
                    <a:lstStyle/>
                    <a:p>
                      <a:pPr indent="0"/>
                      <a:r>
                        <a:rPr lang="en-US" sz="1400">
                          <a:effectLst/>
                        </a:rPr>
                        <a:t>The device must aid an individual or multiple fingers in extension.</a:t>
                      </a:r>
                    </a:p>
                  </a:txBody>
                  <a:tcPr marL="68580" marR="68580" marT="0" marB="0"/>
                </a:tc>
                <a:extLst>
                  <a:ext uri="{0D108BD9-81ED-4DB2-BD59-A6C34878D82A}">
                    <a16:rowId xmlns:a16="http://schemas.microsoft.com/office/drawing/2014/main" val="225330073"/>
                  </a:ext>
                </a:extLst>
              </a:tr>
              <a:tr h="517407">
                <a:tc>
                  <a:txBody>
                    <a:bodyPr/>
                    <a:lstStyle/>
                    <a:p>
                      <a:pPr indent="0" algn="ctr"/>
                      <a:r>
                        <a:rPr lang="en-US" sz="1400">
                          <a:effectLst/>
                        </a:rPr>
                        <a:t>4</a:t>
                      </a:r>
                    </a:p>
                  </a:txBody>
                  <a:tcPr marL="68580" marR="68580" marT="0" marB="0" anchor="ctr"/>
                </a:tc>
                <a:tc>
                  <a:txBody>
                    <a:bodyPr/>
                    <a:lstStyle/>
                    <a:p>
                      <a:pPr indent="0"/>
                      <a:r>
                        <a:rPr lang="en-US" sz="1400">
                          <a:effectLst/>
                        </a:rPr>
                        <a:t>The device must exert an adjustable force to aid in extension.</a:t>
                      </a:r>
                    </a:p>
                  </a:txBody>
                  <a:tcPr marL="68580" marR="68580" marT="0" marB="0"/>
                </a:tc>
                <a:extLst>
                  <a:ext uri="{0D108BD9-81ED-4DB2-BD59-A6C34878D82A}">
                    <a16:rowId xmlns:a16="http://schemas.microsoft.com/office/drawing/2014/main" val="3401429777"/>
                  </a:ext>
                </a:extLst>
              </a:tr>
              <a:tr h="517407">
                <a:tc>
                  <a:txBody>
                    <a:bodyPr/>
                    <a:lstStyle/>
                    <a:p>
                      <a:pPr indent="0" algn="ctr"/>
                      <a:r>
                        <a:rPr lang="en-US" sz="1400">
                          <a:effectLst/>
                        </a:rPr>
                        <a:t>5</a:t>
                      </a:r>
                    </a:p>
                  </a:txBody>
                  <a:tcPr marL="68580" marR="68580" marT="0" marB="0" anchor="ctr"/>
                </a:tc>
                <a:tc>
                  <a:txBody>
                    <a:bodyPr/>
                    <a:lstStyle/>
                    <a:p>
                      <a:pPr indent="0"/>
                      <a:r>
                        <a:rPr lang="en-US" sz="1400">
                          <a:effectLst/>
                        </a:rPr>
                        <a:t>The device must prevent the hyperextension of finger joints.</a:t>
                      </a:r>
                    </a:p>
                  </a:txBody>
                  <a:tcPr marL="68580" marR="68580" marT="0" marB="0"/>
                </a:tc>
                <a:extLst>
                  <a:ext uri="{0D108BD9-81ED-4DB2-BD59-A6C34878D82A}">
                    <a16:rowId xmlns:a16="http://schemas.microsoft.com/office/drawing/2014/main" val="1598395997"/>
                  </a:ext>
                </a:extLst>
              </a:tr>
              <a:tr h="258703">
                <a:tc>
                  <a:txBody>
                    <a:bodyPr/>
                    <a:lstStyle/>
                    <a:p>
                      <a:pPr indent="0" algn="ctr"/>
                      <a:r>
                        <a:rPr lang="en-US" sz="1400">
                          <a:effectLst/>
                        </a:rPr>
                        <a:t>6</a:t>
                      </a:r>
                    </a:p>
                  </a:txBody>
                  <a:tcPr marL="68580" marR="68580" marT="0" marB="0" anchor="ctr"/>
                </a:tc>
                <a:tc>
                  <a:txBody>
                    <a:bodyPr/>
                    <a:lstStyle/>
                    <a:p>
                      <a:pPr indent="0"/>
                      <a:r>
                        <a:rPr lang="en-US" sz="1400">
                          <a:effectLst/>
                        </a:rPr>
                        <a:t>The device must be portable.</a:t>
                      </a:r>
                    </a:p>
                  </a:txBody>
                  <a:tcPr marL="68580" marR="68580" marT="0" marB="0"/>
                </a:tc>
                <a:extLst>
                  <a:ext uri="{0D108BD9-81ED-4DB2-BD59-A6C34878D82A}">
                    <a16:rowId xmlns:a16="http://schemas.microsoft.com/office/drawing/2014/main" val="1703935875"/>
                  </a:ext>
                </a:extLst>
              </a:tr>
              <a:tr h="517407">
                <a:tc>
                  <a:txBody>
                    <a:bodyPr/>
                    <a:lstStyle/>
                    <a:p>
                      <a:pPr indent="0" algn="ctr"/>
                      <a:r>
                        <a:rPr lang="en-US" sz="1400">
                          <a:effectLst/>
                        </a:rPr>
                        <a:t>7</a:t>
                      </a:r>
                    </a:p>
                  </a:txBody>
                  <a:tcPr marL="68580" marR="68580" marT="0" marB="0" anchor="ctr"/>
                </a:tc>
                <a:tc>
                  <a:txBody>
                    <a:bodyPr/>
                    <a:lstStyle/>
                    <a:p>
                      <a:pPr indent="0"/>
                      <a:r>
                        <a:rPr lang="en-US" sz="1400">
                          <a:effectLst/>
                        </a:rPr>
                        <a:t>Stretch goal: The device must aid in the abduction of the fingers</a:t>
                      </a:r>
                    </a:p>
                  </a:txBody>
                  <a:tcPr marL="68580" marR="68580" marT="0" marB="0"/>
                </a:tc>
                <a:extLst>
                  <a:ext uri="{0D108BD9-81ED-4DB2-BD59-A6C34878D82A}">
                    <a16:rowId xmlns:a16="http://schemas.microsoft.com/office/drawing/2014/main" val="4110365697"/>
                  </a:ext>
                </a:extLst>
              </a:tr>
            </a:tbl>
          </a:graphicData>
        </a:graphic>
      </p:graphicFrame>
      <p:sp>
        <p:nvSpPr>
          <p:cNvPr id="6" name="TextBox 5">
            <a:extLst>
              <a:ext uri="{FF2B5EF4-FFF2-40B4-BE49-F238E27FC236}">
                <a16:creationId xmlns:a16="http://schemas.microsoft.com/office/drawing/2014/main" id="{F30A002B-CE76-34F2-FAD8-49F2F790D28E}"/>
              </a:ext>
            </a:extLst>
          </p:cNvPr>
          <p:cNvSpPr txBox="1"/>
          <p:nvPr/>
        </p:nvSpPr>
        <p:spPr>
          <a:xfrm>
            <a:off x="1149585" y="35202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8" name="Table 7">
            <a:extLst>
              <a:ext uri="{FF2B5EF4-FFF2-40B4-BE49-F238E27FC236}">
                <a16:creationId xmlns:a16="http://schemas.microsoft.com/office/drawing/2014/main" id="{ECF41A12-57A8-0595-BE70-3DE95C54ECF2}"/>
              </a:ext>
            </a:extLst>
          </p:cNvPr>
          <p:cNvGraphicFramePr>
            <a:graphicFrameLocks noGrp="1"/>
          </p:cNvGraphicFramePr>
          <p:nvPr>
            <p:extLst>
              <p:ext uri="{D42A27DB-BD31-4B8C-83A1-F6EECF244321}">
                <p14:modId xmlns:p14="http://schemas.microsoft.com/office/powerpoint/2010/main" val="79389588"/>
              </p:ext>
            </p:extLst>
          </p:nvPr>
        </p:nvGraphicFramePr>
        <p:xfrm>
          <a:off x="6237111" y="2210741"/>
          <a:ext cx="5288791" cy="4495800"/>
        </p:xfrm>
        <a:graphic>
          <a:graphicData uri="http://schemas.openxmlformats.org/drawingml/2006/table">
            <a:tbl>
              <a:tblPr firstRow="1" firstCol="1" bandRow="1">
                <a:tableStyleId>{5C22544A-7EE6-4342-B048-85BDC9FD1C3A}</a:tableStyleId>
              </a:tblPr>
              <a:tblGrid>
                <a:gridCol w="712815">
                  <a:extLst>
                    <a:ext uri="{9D8B030D-6E8A-4147-A177-3AD203B41FA5}">
                      <a16:colId xmlns:a16="http://schemas.microsoft.com/office/drawing/2014/main" val="2434166523"/>
                    </a:ext>
                  </a:extLst>
                </a:gridCol>
                <a:gridCol w="628075">
                  <a:extLst>
                    <a:ext uri="{9D8B030D-6E8A-4147-A177-3AD203B41FA5}">
                      <a16:colId xmlns:a16="http://schemas.microsoft.com/office/drawing/2014/main" val="1464705337"/>
                    </a:ext>
                  </a:extLst>
                </a:gridCol>
                <a:gridCol w="628075">
                  <a:extLst>
                    <a:ext uri="{9D8B030D-6E8A-4147-A177-3AD203B41FA5}">
                      <a16:colId xmlns:a16="http://schemas.microsoft.com/office/drawing/2014/main" val="450218836"/>
                    </a:ext>
                  </a:extLst>
                </a:gridCol>
                <a:gridCol w="2063676">
                  <a:extLst>
                    <a:ext uri="{9D8B030D-6E8A-4147-A177-3AD203B41FA5}">
                      <a16:colId xmlns:a16="http://schemas.microsoft.com/office/drawing/2014/main" val="1135779429"/>
                    </a:ext>
                  </a:extLst>
                </a:gridCol>
                <a:gridCol w="1256150">
                  <a:extLst>
                    <a:ext uri="{9D8B030D-6E8A-4147-A177-3AD203B41FA5}">
                      <a16:colId xmlns:a16="http://schemas.microsoft.com/office/drawing/2014/main" val="38527725"/>
                    </a:ext>
                  </a:extLst>
                </a:gridCol>
              </a:tblGrid>
              <a:tr h="144729">
                <a:tc>
                  <a:txBody>
                    <a:bodyPr/>
                    <a:lstStyle/>
                    <a:p>
                      <a:pPr indent="0" algn="ctr"/>
                      <a:r>
                        <a:rPr lang="en-US" sz="1400">
                          <a:effectLst/>
                        </a:rPr>
                        <a:t>Specs</a:t>
                      </a:r>
                    </a:p>
                  </a:txBody>
                  <a:tcPr marL="68580" marR="68580" marT="0" marB="0"/>
                </a:tc>
                <a:tc>
                  <a:txBody>
                    <a:bodyPr/>
                    <a:lstStyle/>
                    <a:p>
                      <a:pPr indent="0" algn="ctr"/>
                      <a:r>
                        <a:rPr lang="en-US" sz="1400">
                          <a:effectLst/>
                        </a:rPr>
                        <a:t>Value</a:t>
                      </a:r>
                    </a:p>
                  </a:txBody>
                  <a:tcPr marL="68580" marR="68580" marT="0" marB="0"/>
                </a:tc>
                <a:tc>
                  <a:txBody>
                    <a:bodyPr/>
                    <a:lstStyle/>
                    <a:p>
                      <a:pPr indent="0" algn="ctr"/>
                      <a:r>
                        <a:rPr lang="en-US" sz="1400">
                          <a:effectLst/>
                        </a:rPr>
                        <a:t>Units</a:t>
                      </a:r>
                    </a:p>
                  </a:txBody>
                  <a:tcPr marL="68580" marR="68580" marT="0" marB="0"/>
                </a:tc>
                <a:tc>
                  <a:txBody>
                    <a:bodyPr/>
                    <a:lstStyle/>
                    <a:p>
                      <a:pPr indent="0" algn="ctr"/>
                      <a:r>
                        <a:rPr lang="en-US" sz="1400">
                          <a:effectLst/>
                        </a:rPr>
                        <a:t>Description</a:t>
                      </a:r>
                    </a:p>
                  </a:txBody>
                  <a:tcPr marL="68580" marR="68580" marT="0" marB="0"/>
                </a:tc>
                <a:tc>
                  <a:txBody>
                    <a:bodyPr/>
                    <a:lstStyle/>
                    <a:p>
                      <a:pPr indent="0" algn="ctr"/>
                      <a:r>
                        <a:rPr lang="en-US" sz="1400">
                          <a:effectLst/>
                        </a:rPr>
                        <a:t>Method of Evaluation</a:t>
                      </a:r>
                    </a:p>
                  </a:txBody>
                  <a:tcPr marL="68580" marR="68580" marT="0" marB="0"/>
                </a:tc>
                <a:extLst>
                  <a:ext uri="{0D108BD9-81ED-4DB2-BD59-A6C34878D82A}">
                    <a16:rowId xmlns:a16="http://schemas.microsoft.com/office/drawing/2014/main" val="3988481333"/>
                  </a:ext>
                </a:extLst>
              </a:tr>
              <a:tr h="289458">
                <a:tc>
                  <a:txBody>
                    <a:bodyPr/>
                    <a:lstStyle/>
                    <a:p>
                      <a:pPr indent="0" algn="ctr"/>
                      <a:r>
                        <a:rPr lang="en-US" sz="1400">
                          <a:effectLst/>
                        </a:rPr>
                        <a:t>1</a:t>
                      </a:r>
                    </a:p>
                  </a:txBody>
                  <a:tcPr marL="68580" marR="68580" marT="0" marB="0" anchor="ctr"/>
                </a:tc>
                <a:tc>
                  <a:txBody>
                    <a:bodyPr/>
                    <a:lstStyle/>
                    <a:p>
                      <a:pPr indent="0" algn="ctr"/>
                      <a:r>
                        <a:rPr lang="en-US" sz="1400">
                          <a:effectLst/>
                        </a:rPr>
                        <a:t>1</a:t>
                      </a:r>
                    </a:p>
                  </a:txBody>
                  <a:tcPr marL="68580" marR="68580" marT="0" marB="0" anchor="ctr"/>
                </a:tc>
                <a:tc>
                  <a:txBody>
                    <a:bodyPr/>
                    <a:lstStyle/>
                    <a:p>
                      <a:pPr indent="0" algn="ctr"/>
                      <a:r>
                        <a:rPr lang="en-US" sz="1400" err="1">
                          <a:effectLst/>
                        </a:rPr>
                        <a:t>lbf</a:t>
                      </a:r>
                    </a:p>
                  </a:txBody>
                  <a:tcPr marL="68580" marR="68580" marT="0" marB="0" anchor="ctr"/>
                </a:tc>
                <a:tc>
                  <a:txBody>
                    <a:bodyPr/>
                    <a:lstStyle/>
                    <a:p>
                      <a:pPr indent="0"/>
                      <a:r>
                        <a:rPr lang="en-US" sz="1050">
                          <a:effectLst/>
                        </a:rPr>
                        <a:t>The device must have an overall weight of one pound or less.</a:t>
                      </a:r>
                    </a:p>
                  </a:txBody>
                  <a:tcPr marL="68580" marR="68580" marT="0" marB="0"/>
                </a:tc>
                <a:tc>
                  <a:txBody>
                    <a:bodyPr/>
                    <a:lstStyle/>
                    <a:p>
                      <a:pPr indent="0" algn="ctr"/>
                      <a:r>
                        <a:rPr lang="en-US" sz="1200">
                          <a:effectLst/>
                        </a:rPr>
                        <a:t>Scale</a:t>
                      </a:r>
                    </a:p>
                  </a:txBody>
                  <a:tcPr marL="68580" marR="68580" marT="0" marB="0" anchor="ctr"/>
                </a:tc>
                <a:extLst>
                  <a:ext uri="{0D108BD9-81ED-4DB2-BD59-A6C34878D82A}">
                    <a16:rowId xmlns:a16="http://schemas.microsoft.com/office/drawing/2014/main" val="2859123738"/>
                  </a:ext>
                </a:extLst>
              </a:tr>
              <a:tr h="578917">
                <a:tc>
                  <a:txBody>
                    <a:bodyPr/>
                    <a:lstStyle/>
                    <a:p>
                      <a:pPr indent="0" algn="ctr"/>
                      <a:r>
                        <a:rPr lang="en-US" sz="1400">
                          <a:effectLst/>
                        </a:rPr>
                        <a:t>2</a:t>
                      </a:r>
                    </a:p>
                  </a:txBody>
                  <a:tcPr marL="68580" marR="68580" marT="0" marB="0" anchor="ctr"/>
                </a:tc>
                <a:tc>
                  <a:txBody>
                    <a:bodyPr/>
                    <a:lstStyle/>
                    <a:p>
                      <a:pPr indent="0" algn="ctr"/>
                      <a:r>
                        <a:rPr lang="en-US" sz="1400">
                          <a:effectLst/>
                        </a:rPr>
                        <a:t>180</a:t>
                      </a:r>
                    </a:p>
                  </a:txBody>
                  <a:tcPr marL="68580" marR="68580" marT="0" marB="0" anchor="ctr"/>
                </a:tc>
                <a:tc>
                  <a:txBody>
                    <a:bodyPr/>
                    <a:lstStyle/>
                    <a:p>
                      <a:pPr indent="0" algn="ctr"/>
                      <a:r>
                        <a:rPr lang="en-US" sz="1400">
                          <a:effectLst/>
                        </a:rPr>
                        <a:t>deg</a:t>
                      </a:r>
                    </a:p>
                  </a:txBody>
                  <a:tcPr marL="68580" marR="68580" marT="0" marB="0" anchor="ctr"/>
                </a:tc>
                <a:tc>
                  <a:txBody>
                    <a:bodyPr/>
                    <a:lstStyle/>
                    <a:p>
                      <a:pPr indent="0"/>
                      <a:r>
                        <a:rPr lang="en-US" sz="1050">
                          <a:effectLst/>
                        </a:rPr>
                        <a:t>The device must have a maximum range of motion of 180 degrees per joint, where 180 degrees signifies the hand being completely open.</a:t>
                      </a:r>
                    </a:p>
                  </a:txBody>
                  <a:tcPr marL="68580" marR="68580" marT="0" marB="0"/>
                </a:tc>
                <a:tc>
                  <a:txBody>
                    <a:bodyPr/>
                    <a:lstStyle/>
                    <a:p>
                      <a:pPr indent="0" algn="ctr"/>
                      <a:r>
                        <a:rPr lang="en-US" sz="1200">
                          <a:effectLst/>
                        </a:rPr>
                        <a:t>Goniometer</a:t>
                      </a:r>
                    </a:p>
                  </a:txBody>
                  <a:tcPr marL="68580" marR="68580" marT="0" marB="0" anchor="ctr"/>
                </a:tc>
                <a:extLst>
                  <a:ext uri="{0D108BD9-81ED-4DB2-BD59-A6C34878D82A}">
                    <a16:rowId xmlns:a16="http://schemas.microsoft.com/office/drawing/2014/main" val="168927351"/>
                  </a:ext>
                </a:extLst>
              </a:tr>
              <a:tr h="434188">
                <a:tc>
                  <a:txBody>
                    <a:bodyPr/>
                    <a:lstStyle/>
                    <a:p>
                      <a:pPr indent="0" algn="ctr"/>
                      <a:r>
                        <a:rPr lang="en-US" sz="1400">
                          <a:effectLst/>
                        </a:rPr>
                        <a:t>3</a:t>
                      </a:r>
                    </a:p>
                  </a:txBody>
                  <a:tcPr marL="68580" marR="68580" marT="0" marB="0" anchor="ctr"/>
                </a:tc>
                <a:tc>
                  <a:txBody>
                    <a:bodyPr/>
                    <a:lstStyle/>
                    <a:p>
                      <a:pPr indent="0" algn="ctr"/>
                      <a:r>
                        <a:rPr lang="en-US" sz="1400">
                          <a:effectLst/>
                        </a:rPr>
                        <a:t>2</a:t>
                      </a:r>
                    </a:p>
                  </a:txBody>
                  <a:tcPr marL="68580" marR="68580" marT="0" marB="0" anchor="ctr"/>
                </a:tc>
                <a:tc>
                  <a:txBody>
                    <a:bodyPr/>
                    <a:lstStyle/>
                    <a:p>
                      <a:pPr indent="0" algn="ctr"/>
                      <a:r>
                        <a:rPr lang="en-US" sz="1400">
                          <a:effectLst/>
                        </a:rPr>
                        <a:t>deg</a:t>
                      </a:r>
                    </a:p>
                  </a:txBody>
                  <a:tcPr marL="68580" marR="68580" marT="0" marB="0" anchor="ctr"/>
                </a:tc>
                <a:tc>
                  <a:txBody>
                    <a:bodyPr/>
                    <a:lstStyle/>
                    <a:p>
                      <a:pPr indent="0"/>
                      <a:r>
                        <a:rPr lang="en-US" sz="1050">
                          <a:effectLst/>
                        </a:rPr>
                        <a:t>The device must have a joint angle measurement resolution of 2 degrees or better.</a:t>
                      </a:r>
                    </a:p>
                  </a:txBody>
                  <a:tcPr marL="68580" marR="68580" marT="0" marB="0"/>
                </a:tc>
                <a:tc>
                  <a:txBody>
                    <a:bodyPr/>
                    <a:lstStyle/>
                    <a:p>
                      <a:pPr indent="0" algn="ctr"/>
                      <a:r>
                        <a:rPr lang="en-US" sz="1200">
                          <a:effectLst/>
                        </a:rPr>
                        <a:t>Encoder or High-resolution protractor</a:t>
                      </a:r>
                    </a:p>
                  </a:txBody>
                  <a:tcPr marL="68580" marR="68580" marT="0" marB="0" anchor="ctr"/>
                </a:tc>
                <a:extLst>
                  <a:ext uri="{0D108BD9-81ED-4DB2-BD59-A6C34878D82A}">
                    <a16:rowId xmlns:a16="http://schemas.microsoft.com/office/drawing/2014/main" val="3199233560"/>
                  </a:ext>
                </a:extLst>
              </a:tr>
              <a:tr h="434188">
                <a:tc>
                  <a:txBody>
                    <a:bodyPr/>
                    <a:lstStyle/>
                    <a:p>
                      <a:pPr indent="0" algn="ctr"/>
                      <a:r>
                        <a:rPr lang="en-US" sz="1400">
                          <a:effectLst/>
                        </a:rPr>
                        <a:t>4</a:t>
                      </a:r>
                    </a:p>
                  </a:txBody>
                  <a:tcPr marL="68580" marR="68580" marT="0" marB="0" anchor="ctr"/>
                </a:tc>
                <a:tc>
                  <a:txBody>
                    <a:bodyPr/>
                    <a:lstStyle/>
                    <a:p>
                      <a:pPr indent="0" algn="ctr"/>
                      <a:r>
                        <a:rPr lang="en-US" sz="1400">
                          <a:effectLst/>
                        </a:rPr>
                        <a:t>6</a:t>
                      </a:r>
                    </a:p>
                  </a:txBody>
                  <a:tcPr marL="68580" marR="68580" marT="0" marB="0" anchor="ctr"/>
                </a:tc>
                <a:tc>
                  <a:txBody>
                    <a:bodyPr/>
                    <a:lstStyle/>
                    <a:p>
                      <a:pPr indent="0" algn="ctr"/>
                      <a:r>
                        <a:rPr lang="en-US" sz="1400" err="1">
                          <a:effectLst/>
                        </a:rPr>
                        <a:t>lbf</a:t>
                      </a:r>
                    </a:p>
                  </a:txBody>
                  <a:tcPr marL="68580" marR="68580" marT="0" marB="0" anchor="ctr"/>
                </a:tc>
                <a:tc>
                  <a:txBody>
                    <a:bodyPr/>
                    <a:lstStyle/>
                    <a:p>
                      <a:pPr indent="0"/>
                      <a:r>
                        <a:rPr lang="en-US" sz="1050">
                          <a:effectLst/>
                        </a:rPr>
                        <a:t>The device must apply a maximum force of 6 pounds to the fingers to aid in finger flexion.</a:t>
                      </a:r>
                    </a:p>
                  </a:txBody>
                  <a:tcPr marL="68580" marR="68580" marT="0" marB="0"/>
                </a:tc>
                <a:tc>
                  <a:txBody>
                    <a:bodyPr/>
                    <a:lstStyle/>
                    <a:p>
                      <a:pPr indent="0" algn="ctr"/>
                      <a:r>
                        <a:rPr lang="en-US" sz="1200">
                          <a:effectLst/>
                        </a:rPr>
                        <a:t>Spring Scale</a:t>
                      </a:r>
                    </a:p>
                  </a:txBody>
                  <a:tcPr marL="68580" marR="68580" marT="0" marB="0" anchor="ctr"/>
                </a:tc>
                <a:extLst>
                  <a:ext uri="{0D108BD9-81ED-4DB2-BD59-A6C34878D82A}">
                    <a16:rowId xmlns:a16="http://schemas.microsoft.com/office/drawing/2014/main" val="801595048"/>
                  </a:ext>
                </a:extLst>
              </a:tr>
              <a:tr h="289458">
                <a:tc>
                  <a:txBody>
                    <a:bodyPr/>
                    <a:lstStyle/>
                    <a:p>
                      <a:pPr indent="0" algn="ctr"/>
                      <a:r>
                        <a:rPr lang="en-US" sz="1400">
                          <a:effectLst/>
                        </a:rPr>
                        <a:t>5</a:t>
                      </a:r>
                    </a:p>
                  </a:txBody>
                  <a:tcPr marL="68580" marR="68580" marT="0" marB="0" anchor="ctr"/>
                </a:tc>
                <a:tc>
                  <a:txBody>
                    <a:bodyPr/>
                    <a:lstStyle/>
                    <a:p>
                      <a:pPr indent="0" algn="ctr"/>
                      <a:r>
                        <a:rPr lang="en-US" sz="1400">
                          <a:effectLst/>
                        </a:rPr>
                        <a:t>1</a:t>
                      </a:r>
                    </a:p>
                  </a:txBody>
                  <a:tcPr marL="68580" marR="68580" marT="0" marB="0" anchor="ctr"/>
                </a:tc>
                <a:tc>
                  <a:txBody>
                    <a:bodyPr/>
                    <a:lstStyle/>
                    <a:p>
                      <a:pPr indent="0" algn="ctr"/>
                      <a:r>
                        <a:rPr lang="en-US" sz="1400" err="1">
                          <a:effectLst/>
                        </a:rPr>
                        <a:t>hrs</a:t>
                      </a:r>
                    </a:p>
                  </a:txBody>
                  <a:tcPr marL="68580" marR="68580" marT="0" marB="0" anchor="ctr"/>
                </a:tc>
                <a:tc>
                  <a:txBody>
                    <a:bodyPr/>
                    <a:lstStyle/>
                    <a:p>
                      <a:pPr indent="0"/>
                      <a:r>
                        <a:rPr lang="en-US" sz="1050">
                          <a:effectLst/>
                        </a:rPr>
                        <a:t>The device must have a battery life of 1 hour under continuous use.</a:t>
                      </a:r>
                    </a:p>
                  </a:txBody>
                  <a:tcPr marL="68580" marR="68580" marT="0" marB="0"/>
                </a:tc>
                <a:tc>
                  <a:txBody>
                    <a:bodyPr/>
                    <a:lstStyle/>
                    <a:p>
                      <a:pPr indent="0" algn="ctr"/>
                      <a:r>
                        <a:rPr lang="en-US" sz="1200">
                          <a:effectLst/>
                        </a:rPr>
                        <a:t>Timer</a:t>
                      </a:r>
                    </a:p>
                  </a:txBody>
                  <a:tcPr marL="68580" marR="68580" marT="0" marB="0" anchor="ctr"/>
                </a:tc>
                <a:extLst>
                  <a:ext uri="{0D108BD9-81ED-4DB2-BD59-A6C34878D82A}">
                    <a16:rowId xmlns:a16="http://schemas.microsoft.com/office/drawing/2014/main" val="3735646977"/>
                  </a:ext>
                </a:extLst>
              </a:tr>
              <a:tr h="723647">
                <a:tc>
                  <a:txBody>
                    <a:bodyPr/>
                    <a:lstStyle/>
                    <a:p>
                      <a:pPr indent="0" algn="ctr"/>
                      <a:r>
                        <a:rPr lang="en-US" sz="1400">
                          <a:effectLst/>
                        </a:rPr>
                        <a:t>6</a:t>
                      </a:r>
                    </a:p>
                  </a:txBody>
                  <a:tcPr marL="68580" marR="68580" marT="0" marB="0" anchor="ctr"/>
                </a:tc>
                <a:tc>
                  <a:txBody>
                    <a:bodyPr/>
                    <a:lstStyle/>
                    <a:p>
                      <a:pPr indent="0" algn="ctr"/>
                      <a:r>
                        <a:rPr lang="en-US" sz="1400">
                          <a:effectLst/>
                        </a:rPr>
                        <a:t>1</a:t>
                      </a:r>
                    </a:p>
                  </a:txBody>
                  <a:tcPr marL="68580" marR="68580" marT="0" marB="0" anchor="ctr"/>
                </a:tc>
                <a:tc>
                  <a:txBody>
                    <a:bodyPr/>
                    <a:lstStyle/>
                    <a:p>
                      <a:pPr indent="0" algn="ctr"/>
                      <a:r>
                        <a:rPr lang="en-US" sz="1400">
                          <a:effectLst/>
                        </a:rPr>
                        <a:t>large</a:t>
                      </a:r>
                    </a:p>
                  </a:txBody>
                  <a:tcPr marL="68580" marR="68580" marT="0" marB="0" anchor="ctr"/>
                </a:tc>
                <a:tc>
                  <a:txBody>
                    <a:bodyPr/>
                    <a:lstStyle/>
                    <a:p>
                      <a:pPr indent="0"/>
                      <a:r>
                        <a:rPr lang="en-US" sz="1050">
                          <a:effectLst/>
                        </a:rPr>
                        <a:t>The device must fit a glove size large (male) under the guidelines of the universal glove sizing chart (https://www.palmflex.com/glove-sizing.html).</a:t>
                      </a:r>
                    </a:p>
                  </a:txBody>
                  <a:tcPr marL="68580" marR="68580" marT="0" marB="0"/>
                </a:tc>
                <a:tc>
                  <a:txBody>
                    <a:bodyPr/>
                    <a:lstStyle/>
                    <a:p>
                      <a:pPr indent="0" algn="ctr"/>
                      <a:r>
                        <a:rPr lang="en-US" sz="1200">
                          <a:effectLst/>
                        </a:rPr>
                        <a:t>Ruler/Caliper</a:t>
                      </a:r>
                    </a:p>
                  </a:txBody>
                  <a:tcPr marL="68580" marR="68580" marT="0" marB="0" anchor="ctr"/>
                </a:tc>
                <a:extLst>
                  <a:ext uri="{0D108BD9-81ED-4DB2-BD59-A6C34878D82A}">
                    <a16:rowId xmlns:a16="http://schemas.microsoft.com/office/drawing/2014/main" val="1230530420"/>
                  </a:ext>
                </a:extLst>
              </a:tr>
              <a:tr h="434188">
                <a:tc>
                  <a:txBody>
                    <a:bodyPr/>
                    <a:lstStyle/>
                    <a:p>
                      <a:pPr indent="0" algn="ctr"/>
                      <a:r>
                        <a:rPr lang="en-US" sz="1400">
                          <a:effectLst/>
                        </a:rPr>
                        <a:t>7</a:t>
                      </a:r>
                    </a:p>
                  </a:txBody>
                  <a:tcPr marL="68580" marR="68580" marT="0" marB="0" anchor="ctr"/>
                </a:tc>
                <a:tc>
                  <a:txBody>
                    <a:bodyPr/>
                    <a:lstStyle/>
                    <a:p>
                      <a:pPr indent="0" algn="ctr"/>
                      <a:r>
                        <a:rPr lang="en-US" sz="1400">
                          <a:effectLst/>
                        </a:rPr>
                        <a:t>30</a:t>
                      </a:r>
                    </a:p>
                  </a:txBody>
                  <a:tcPr marL="68580" marR="68580" marT="0" marB="0" anchor="ctr"/>
                </a:tc>
                <a:tc>
                  <a:txBody>
                    <a:bodyPr/>
                    <a:lstStyle/>
                    <a:p>
                      <a:pPr indent="0" algn="ctr"/>
                      <a:r>
                        <a:rPr lang="en-US" sz="1400">
                          <a:effectLst/>
                        </a:rPr>
                        <a:t>deg</a:t>
                      </a:r>
                    </a:p>
                  </a:txBody>
                  <a:tcPr marL="68580" marR="68580" marT="0" marB="0" anchor="ctr"/>
                </a:tc>
                <a:tc>
                  <a:txBody>
                    <a:bodyPr/>
                    <a:lstStyle/>
                    <a:p>
                      <a:pPr indent="0"/>
                      <a:r>
                        <a:rPr lang="en-US" sz="1050">
                          <a:effectLst/>
                        </a:rPr>
                        <a:t>Stretch goal: The device must have a maximum angle of abduction of 30 degrees.</a:t>
                      </a:r>
                    </a:p>
                  </a:txBody>
                  <a:tcPr marL="68580" marR="68580" marT="0" marB="0"/>
                </a:tc>
                <a:tc>
                  <a:txBody>
                    <a:bodyPr/>
                    <a:lstStyle/>
                    <a:p>
                      <a:pPr indent="0" algn="ctr"/>
                      <a:r>
                        <a:rPr lang="en-US" sz="1200">
                          <a:effectLst/>
                        </a:rPr>
                        <a:t>Protractor</a:t>
                      </a:r>
                    </a:p>
                  </a:txBody>
                  <a:tcPr marL="68580" marR="68580" marT="0" marB="0" anchor="ctr"/>
                </a:tc>
                <a:extLst>
                  <a:ext uri="{0D108BD9-81ED-4DB2-BD59-A6C34878D82A}">
                    <a16:rowId xmlns:a16="http://schemas.microsoft.com/office/drawing/2014/main" val="3663805859"/>
                  </a:ext>
                </a:extLst>
              </a:tr>
              <a:tr h="434188">
                <a:tc>
                  <a:txBody>
                    <a:bodyPr/>
                    <a:lstStyle/>
                    <a:p>
                      <a:pPr indent="0" algn="ctr"/>
                      <a:r>
                        <a:rPr lang="en-US" sz="1400">
                          <a:effectLst/>
                        </a:rPr>
                        <a:t>8</a:t>
                      </a:r>
                    </a:p>
                  </a:txBody>
                  <a:tcPr marL="68580" marR="68580" marT="0" marB="0" anchor="ctr"/>
                </a:tc>
                <a:tc>
                  <a:txBody>
                    <a:bodyPr/>
                    <a:lstStyle/>
                    <a:p>
                      <a:pPr indent="0" algn="ctr"/>
                      <a:r>
                        <a:rPr lang="en-US" sz="1400">
                          <a:effectLst/>
                        </a:rPr>
                        <a:t>3</a:t>
                      </a:r>
                    </a:p>
                  </a:txBody>
                  <a:tcPr marL="68580" marR="68580" marT="0" marB="0" anchor="ctr"/>
                </a:tc>
                <a:tc>
                  <a:txBody>
                    <a:bodyPr/>
                    <a:lstStyle/>
                    <a:p>
                      <a:pPr indent="0" algn="ctr"/>
                      <a:r>
                        <a:rPr lang="en-US" sz="1400" err="1">
                          <a:effectLst/>
                        </a:rPr>
                        <a:t>lbf</a:t>
                      </a:r>
                    </a:p>
                  </a:txBody>
                  <a:tcPr marL="68580" marR="68580" marT="0" marB="0" anchor="ctr"/>
                </a:tc>
                <a:tc>
                  <a:txBody>
                    <a:bodyPr/>
                    <a:lstStyle/>
                    <a:p>
                      <a:pPr indent="0"/>
                      <a:r>
                        <a:rPr lang="en-US" sz="1050">
                          <a:effectLst/>
                        </a:rPr>
                        <a:t>Stretch goal: The device must apply a maximum force of three pounds to aid in abduction of the fingers.</a:t>
                      </a:r>
                    </a:p>
                  </a:txBody>
                  <a:tcPr marL="68580" marR="68580" marT="0" marB="0"/>
                </a:tc>
                <a:tc>
                  <a:txBody>
                    <a:bodyPr/>
                    <a:lstStyle/>
                    <a:p>
                      <a:pPr indent="0" algn="ctr"/>
                      <a:r>
                        <a:rPr lang="en-US" sz="1200">
                          <a:effectLst/>
                        </a:rPr>
                        <a:t>Spring Scale</a:t>
                      </a:r>
                    </a:p>
                  </a:txBody>
                  <a:tcPr marL="68580" marR="68580" marT="0" marB="0" anchor="ctr"/>
                </a:tc>
                <a:extLst>
                  <a:ext uri="{0D108BD9-81ED-4DB2-BD59-A6C34878D82A}">
                    <a16:rowId xmlns:a16="http://schemas.microsoft.com/office/drawing/2014/main" val="3728300184"/>
                  </a:ext>
                </a:extLst>
              </a:tr>
            </a:tbl>
          </a:graphicData>
        </a:graphic>
      </p:graphicFrame>
    </p:spTree>
    <p:extLst>
      <p:ext uri="{BB962C8B-B14F-4D97-AF65-F5344CB8AC3E}">
        <p14:creationId xmlns:p14="http://schemas.microsoft.com/office/powerpoint/2010/main" val="578511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E055-E7B3-93FF-821B-1389113C0D8F}"/>
              </a:ext>
            </a:extLst>
          </p:cNvPr>
          <p:cNvSpPr>
            <a:spLocks noGrp="1"/>
          </p:cNvSpPr>
          <p:nvPr>
            <p:ph type="title"/>
          </p:nvPr>
        </p:nvSpPr>
        <p:spPr>
          <a:xfrm>
            <a:off x="657224" y="56749"/>
            <a:ext cx="10772775" cy="1658198"/>
          </a:xfrm>
        </p:spPr>
        <p:txBody>
          <a:bodyPr/>
          <a:lstStyle/>
          <a:p>
            <a:r>
              <a:rPr lang="en-US">
                <a:cs typeface="Calibri Light"/>
              </a:rPr>
              <a:t>Hand Frame Design</a:t>
            </a:r>
            <a:endParaRPr lang="en-US"/>
          </a:p>
        </p:txBody>
      </p:sp>
      <p:sp>
        <p:nvSpPr>
          <p:cNvPr id="6" name="TextBox 5">
            <a:extLst>
              <a:ext uri="{FF2B5EF4-FFF2-40B4-BE49-F238E27FC236}">
                <a16:creationId xmlns:a16="http://schemas.microsoft.com/office/drawing/2014/main" id="{816F4BFC-D8A1-2C25-7331-F472C86D6FB3}"/>
              </a:ext>
            </a:extLst>
          </p:cNvPr>
          <p:cNvSpPr txBox="1"/>
          <p:nvPr/>
        </p:nvSpPr>
        <p:spPr>
          <a:xfrm>
            <a:off x="387585" y="1472066"/>
            <a:ext cx="5935732"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atin typeface="Times New Roman"/>
                <a:cs typeface="Times New Roman"/>
              </a:rPr>
              <a:t>Initial Design:</a:t>
            </a:r>
          </a:p>
          <a:p>
            <a:pPr marL="285750" indent="-285750" algn="just">
              <a:buFont typeface="Arial"/>
              <a:buChar char="•"/>
            </a:pPr>
            <a:r>
              <a:rPr lang="en-US">
                <a:latin typeface="Times New Roman"/>
                <a:cs typeface="Times New Roman"/>
              </a:rPr>
              <a:t>Wanted to create a design that would allow for different parts to be able to be mounted on the frame while also supporting the finger modules that would aid in finger extension.</a:t>
            </a:r>
          </a:p>
          <a:p>
            <a:pPr marL="285750" indent="-285750" algn="just">
              <a:buFont typeface="Arial"/>
              <a:buChar char="•"/>
            </a:pPr>
            <a:endParaRPr lang="en-US">
              <a:latin typeface="Times New Roman"/>
              <a:cs typeface="Times New Roman"/>
            </a:endParaRPr>
          </a:p>
          <a:p>
            <a:pPr algn="just"/>
            <a:r>
              <a:rPr lang="en-US">
                <a:latin typeface="Times New Roman"/>
                <a:cs typeface="Times New Roman"/>
              </a:rPr>
              <a:t>Iterations:</a:t>
            </a:r>
          </a:p>
          <a:p>
            <a:pPr marL="285750" indent="-285750" algn="just">
              <a:buFont typeface="Arial"/>
              <a:buChar char="•"/>
            </a:pPr>
            <a:r>
              <a:rPr lang="en-US">
                <a:latin typeface="Times New Roman"/>
                <a:cs typeface="Times New Roman"/>
              </a:rPr>
              <a:t>Each iteration gave important feedback towards what design aspects were useful and what needed to be improved.</a:t>
            </a:r>
          </a:p>
          <a:p>
            <a:pPr marL="285750" indent="-285750" algn="just">
              <a:buFont typeface="Arial"/>
              <a:buChar char="•"/>
            </a:pPr>
            <a:r>
              <a:rPr lang="en-US">
                <a:latin typeface="Times New Roman"/>
                <a:cs typeface="Times New Roman"/>
              </a:rPr>
              <a:t>Found out through early iterations that effectively modeling the human wrist and hand are very difficult.</a:t>
            </a:r>
          </a:p>
          <a:p>
            <a:pPr algn="just"/>
            <a:endParaRPr lang="en-US">
              <a:latin typeface="Times New Roman"/>
              <a:cs typeface="Times New Roman"/>
            </a:endParaRPr>
          </a:p>
          <a:p>
            <a:pPr algn="just"/>
            <a:r>
              <a:rPr lang="en-US">
                <a:latin typeface="Times New Roman"/>
                <a:cs typeface="Times New Roman"/>
              </a:rPr>
              <a:t>Final Design:</a:t>
            </a:r>
          </a:p>
          <a:p>
            <a:pPr marL="285750" indent="-285750" algn="just">
              <a:buFont typeface="Arial"/>
              <a:buChar char="•"/>
            </a:pPr>
            <a:r>
              <a:rPr lang="en-US">
                <a:latin typeface="Times New Roman"/>
                <a:cs typeface="Times New Roman"/>
              </a:rPr>
              <a:t>The final design incorporated key components of previous design concepts.</a:t>
            </a:r>
          </a:p>
          <a:p>
            <a:pPr marL="285750" indent="-285750" algn="just">
              <a:buFont typeface="Arial"/>
              <a:buChar char="•"/>
            </a:pPr>
            <a:r>
              <a:rPr lang="en-US">
                <a:latin typeface="Times New Roman"/>
                <a:cs typeface="Times New Roman"/>
              </a:rPr>
              <a:t>One of the major changes to the final design included the separation of the wrist mount and the hand frame to allow the wrist joint to move freely.</a:t>
            </a:r>
          </a:p>
          <a:p>
            <a:pPr algn="just"/>
            <a:endParaRPr lang="en-US">
              <a:latin typeface="Times New Roman"/>
              <a:cs typeface="Times New Roman"/>
            </a:endParaRPr>
          </a:p>
          <a:p>
            <a:pPr algn="ctr"/>
            <a:endParaRPr lang="en-US" sz="1400">
              <a:latin typeface="Times New Roman"/>
              <a:cs typeface="Times New Roman"/>
            </a:endParaRPr>
          </a:p>
          <a:p>
            <a:endParaRPr lang="en-US" sz="4000">
              <a:latin typeface="Segoe UI"/>
              <a:cs typeface="Segoe UI"/>
            </a:endParaRPr>
          </a:p>
        </p:txBody>
      </p:sp>
      <p:pic>
        <p:nvPicPr>
          <p:cNvPr id="3" name="Picture 3" descr="Diagram&#10;&#10;Description automatically generated">
            <a:extLst>
              <a:ext uri="{FF2B5EF4-FFF2-40B4-BE49-F238E27FC236}">
                <a16:creationId xmlns:a16="http://schemas.microsoft.com/office/drawing/2014/main" id="{874B3193-3B7D-7E06-AD3E-1CA97FB3EDC7}"/>
              </a:ext>
            </a:extLst>
          </p:cNvPr>
          <p:cNvPicPr>
            <a:picLocks noChangeAspect="1"/>
          </p:cNvPicPr>
          <p:nvPr/>
        </p:nvPicPr>
        <p:blipFill>
          <a:blip r:embed="rId2"/>
          <a:stretch>
            <a:fillRect/>
          </a:stretch>
        </p:blipFill>
        <p:spPr>
          <a:xfrm>
            <a:off x="6393788" y="120605"/>
            <a:ext cx="2743200" cy="3180522"/>
          </a:xfrm>
          <a:prstGeom prst="rect">
            <a:avLst/>
          </a:prstGeom>
        </p:spPr>
      </p:pic>
      <p:pic>
        <p:nvPicPr>
          <p:cNvPr id="5" name="Picture 2" descr="A picture containing person&#10;&#10;Description automatically generated">
            <a:extLst>
              <a:ext uri="{FF2B5EF4-FFF2-40B4-BE49-F238E27FC236}">
                <a16:creationId xmlns:a16="http://schemas.microsoft.com/office/drawing/2014/main" id="{37A671E1-8094-AA62-7284-231613EBCB53}"/>
              </a:ext>
            </a:extLst>
          </p:cNvPr>
          <p:cNvPicPr>
            <a:picLocks noChangeAspect="1"/>
          </p:cNvPicPr>
          <p:nvPr/>
        </p:nvPicPr>
        <p:blipFill>
          <a:blip r:embed="rId3"/>
          <a:stretch>
            <a:fillRect/>
          </a:stretch>
        </p:blipFill>
        <p:spPr>
          <a:xfrm>
            <a:off x="7196834" y="3500672"/>
            <a:ext cx="4242397" cy="3180536"/>
          </a:xfrm>
          <a:prstGeom prst="rect">
            <a:avLst/>
          </a:prstGeom>
        </p:spPr>
      </p:pic>
      <p:pic>
        <p:nvPicPr>
          <p:cNvPr id="8" name="Picture 6" descr="A picture containing text&#10;&#10;Description automatically generated">
            <a:extLst>
              <a:ext uri="{FF2B5EF4-FFF2-40B4-BE49-F238E27FC236}">
                <a16:creationId xmlns:a16="http://schemas.microsoft.com/office/drawing/2014/main" id="{9AF88A0D-47DE-6D45-4AD3-EBA82F6BA16D}"/>
              </a:ext>
            </a:extLst>
          </p:cNvPr>
          <p:cNvPicPr>
            <a:picLocks noChangeAspect="1"/>
          </p:cNvPicPr>
          <p:nvPr/>
        </p:nvPicPr>
        <p:blipFill>
          <a:blip r:embed="rId4"/>
          <a:stretch>
            <a:fillRect/>
          </a:stretch>
        </p:blipFill>
        <p:spPr>
          <a:xfrm rot="16200000">
            <a:off x="9645953" y="363299"/>
            <a:ext cx="2036431" cy="2688720"/>
          </a:xfrm>
          <a:prstGeom prst="rect">
            <a:avLst/>
          </a:prstGeom>
        </p:spPr>
      </p:pic>
    </p:spTree>
    <p:extLst>
      <p:ext uri="{BB962C8B-B14F-4D97-AF65-F5344CB8AC3E}">
        <p14:creationId xmlns:p14="http://schemas.microsoft.com/office/powerpoint/2010/main" val="131472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E055-E7B3-93FF-821B-1389113C0D8F}"/>
              </a:ext>
            </a:extLst>
          </p:cNvPr>
          <p:cNvSpPr>
            <a:spLocks noGrp="1"/>
          </p:cNvSpPr>
          <p:nvPr>
            <p:ph type="title"/>
          </p:nvPr>
        </p:nvSpPr>
        <p:spPr>
          <a:xfrm>
            <a:off x="657224" y="56749"/>
            <a:ext cx="10772775" cy="1658198"/>
          </a:xfrm>
        </p:spPr>
        <p:txBody>
          <a:bodyPr/>
          <a:lstStyle/>
          <a:p>
            <a:r>
              <a:rPr lang="en-US">
                <a:cs typeface="Calibri Light"/>
              </a:rPr>
              <a:t>Finger Module Design</a:t>
            </a:r>
            <a:endParaRPr lang="en-US"/>
          </a:p>
        </p:txBody>
      </p:sp>
      <p:sp>
        <p:nvSpPr>
          <p:cNvPr id="6" name="TextBox 5">
            <a:extLst>
              <a:ext uri="{FF2B5EF4-FFF2-40B4-BE49-F238E27FC236}">
                <a16:creationId xmlns:a16="http://schemas.microsoft.com/office/drawing/2014/main" id="{816F4BFC-D8A1-2C25-7331-F472C86D6FB3}"/>
              </a:ext>
            </a:extLst>
          </p:cNvPr>
          <p:cNvSpPr txBox="1"/>
          <p:nvPr/>
        </p:nvSpPr>
        <p:spPr>
          <a:xfrm>
            <a:off x="387585" y="1572919"/>
            <a:ext cx="6466822"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atin typeface="Times New Roman"/>
                <a:cs typeface="Times New Roman"/>
              </a:rPr>
              <a:t>Initial Design:</a:t>
            </a:r>
          </a:p>
          <a:p>
            <a:pPr marL="285750" indent="-285750" algn="just">
              <a:buFont typeface="Arial"/>
              <a:buChar char="•"/>
            </a:pPr>
            <a:r>
              <a:rPr lang="en-US">
                <a:latin typeface="Times New Roman"/>
                <a:cs typeface="Times New Roman"/>
              </a:rPr>
              <a:t>Th initial concept of the fingers was chosen based on its ability to hinge at each knuckle.</a:t>
            </a:r>
          </a:p>
          <a:p>
            <a:pPr marL="285750" indent="-285750" algn="just">
              <a:buFont typeface="Arial"/>
              <a:buChar char="•"/>
            </a:pPr>
            <a:r>
              <a:rPr lang="en-US">
                <a:latin typeface="Times New Roman"/>
                <a:cs typeface="Times New Roman"/>
              </a:rPr>
              <a:t>We needed to ensure that each finger joint would not hyperextend to ensure the safety of the user</a:t>
            </a:r>
          </a:p>
          <a:p>
            <a:pPr marL="285750" indent="-285750" algn="just">
              <a:buFont typeface="Arial"/>
              <a:buChar char="•"/>
            </a:pPr>
            <a:endParaRPr lang="en-US">
              <a:latin typeface="Times New Roman"/>
              <a:cs typeface="Times New Roman"/>
            </a:endParaRPr>
          </a:p>
          <a:p>
            <a:pPr algn="just"/>
            <a:r>
              <a:rPr lang="en-US">
                <a:latin typeface="Times New Roman"/>
                <a:cs typeface="Times New Roman"/>
              </a:rPr>
              <a:t>Iterations:</a:t>
            </a:r>
          </a:p>
          <a:p>
            <a:pPr marL="285750" indent="-285750" algn="just">
              <a:buFont typeface="Arial"/>
              <a:buChar char="•"/>
            </a:pPr>
            <a:r>
              <a:rPr lang="en-US">
                <a:latin typeface="Times New Roman"/>
                <a:cs typeface="Times New Roman"/>
              </a:rPr>
              <a:t>Early iterations helped us see our concept in physical form and identify the changes that need to be made.</a:t>
            </a:r>
          </a:p>
          <a:p>
            <a:pPr marL="285750" indent="-285750" algn="just">
              <a:buFont typeface="Arial"/>
              <a:buChar char="•"/>
            </a:pPr>
            <a:r>
              <a:rPr lang="en-US">
                <a:latin typeface="Times New Roman"/>
                <a:cs typeface="Times New Roman"/>
              </a:rPr>
              <a:t>Designed a joint at the knuckle connecting the fingers to the hand to allow for the fingers to abduct.</a:t>
            </a:r>
          </a:p>
          <a:p>
            <a:pPr marL="285750" indent="-285750" algn="just">
              <a:buFont typeface="Arial"/>
              <a:buChar char="•"/>
            </a:pPr>
            <a:r>
              <a:rPr lang="en-US">
                <a:latin typeface="Times New Roman"/>
                <a:cs typeface="Times New Roman"/>
              </a:rPr>
              <a:t>As iterations moved forward, we began using the more precise 3D printer so each crucial dimension was as accurate as possible.</a:t>
            </a:r>
          </a:p>
          <a:p>
            <a:pPr algn="just"/>
            <a:endParaRPr lang="en-US">
              <a:latin typeface="Times New Roman"/>
              <a:cs typeface="Times New Roman"/>
            </a:endParaRPr>
          </a:p>
          <a:p>
            <a:pPr algn="just"/>
            <a:r>
              <a:rPr lang="en-US">
                <a:latin typeface="Times New Roman"/>
                <a:cs typeface="Times New Roman"/>
              </a:rPr>
              <a:t>Final Design:</a:t>
            </a:r>
          </a:p>
          <a:p>
            <a:pPr marL="285750" indent="-285750" algn="just">
              <a:buFont typeface="Arial"/>
              <a:buChar char="•"/>
            </a:pPr>
            <a:r>
              <a:rPr lang="en-US">
                <a:latin typeface="Times New Roman"/>
                <a:cs typeface="Times New Roman"/>
              </a:rPr>
              <a:t>Able to incorporate a sliding joint at each knuckle that would allow the modules to be properly sized to the finger when in flexion and extension.</a:t>
            </a:r>
          </a:p>
          <a:p>
            <a:pPr algn="just"/>
            <a:endParaRPr lang="en-US">
              <a:latin typeface="Times New Roman"/>
              <a:cs typeface="Times New Roman"/>
            </a:endParaRPr>
          </a:p>
          <a:p>
            <a:pPr algn="ctr"/>
            <a:endParaRPr lang="en-US" sz="1400">
              <a:latin typeface="Times New Roman"/>
              <a:cs typeface="Times New Roman"/>
            </a:endParaRPr>
          </a:p>
          <a:p>
            <a:endParaRPr lang="en-US" sz="4000">
              <a:latin typeface="Segoe UI"/>
              <a:cs typeface="Segoe UI"/>
            </a:endParaRPr>
          </a:p>
        </p:txBody>
      </p:sp>
      <p:pic>
        <p:nvPicPr>
          <p:cNvPr id="3" name="Picture 3" descr="A picture containing text, whiteboard&#10;&#10;Description automatically generated">
            <a:extLst>
              <a:ext uri="{FF2B5EF4-FFF2-40B4-BE49-F238E27FC236}">
                <a16:creationId xmlns:a16="http://schemas.microsoft.com/office/drawing/2014/main" id="{0BD45A0B-D531-94B7-7010-9F7BFE1D48C8}"/>
              </a:ext>
            </a:extLst>
          </p:cNvPr>
          <p:cNvPicPr>
            <a:picLocks noChangeAspect="1"/>
          </p:cNvPicPr>
          <p:nvPr/>
        </p:nvPicPr>
        <p:blipFill>
          <a:blip r:embed="rId2"/>
          <a:stretch>
            <a:fillRect/>
          </a:stretch>
        </p:blipFill>
        <p:spPr>
          <a:xfrm>
            <a:off x="7124999" y="530724"/>
            <a:ext cx="2362200" cy="3042748"/>
          </a:xfrm>
          <a:prstGeom prst="rect">
            <a:avLst/>
          </a:prstGeom>
        </p:spPr>
      </p:pic>
      <p:pic>
        <p:nvPicPr>
          <p:cNvPr id="4" name="Picture 4">
            <a:extLst>
              <a:ext uri="{FF2B5EF4-FFF2-40B4-BE49-F238E27FC236}">
                <a16:creationId xmlns:a16="http://schemas.microsoft.com/office/drawing/2014/main" id="{587FBAFD-E257-643A-8079-C1C783A67DD7}"/>
              </a:ext>
            </a:extLst>
          </p:cNvPr>
          <p:cNvPicPr>
            <a:picLocks noChangeAspect="1"/>
          </p:cNvPicPr>
          <p:nvPr/>
        </p:nvPicPr>
        <p:blipFill>
          <a:blip r:embed="rId3"/>
          <a:stretch>
            <a:fillRect/>
          </a:stretch>
        </p:blipFill>
        <p:spPr>
          <a:xfrm>
            <a:off x="9688946" y="535351"/>
            <a:ext cx="2281382" cy="3039478"/>
          </a:xfrm>
          <a:prstGeom prst="rect">
            <a:avLst/>
          </a:prstGeom>
        </p:spPr>
      </p:pic>
      <p:pic>
        <p:nvPicPr>
          <p:cNvPr id="7" name="Picture 10" descr="A picture containing floor, indoor, arranged&#10;&#10;Description automatically generated">
            <a:extLst>
              <a:ext uri="{FF2B5EF4-FFF2-40B4-BE49-F238E27FC236}">
                <a16:creationId xmlns:a16="http://schemas.microsoft.com/office/drawing/2014/main" id="{155FDD5B-1975-B814-4F8D-B4CF9A8B03D5}"/>
              </a:ext>
            </a:extLst>
          </p:cNvPr>
          <p:cNvPicPr>
            <a:picLocks noChangeAspect="1"/>
          </p:cNvPicPr>
          <p:nvPr/>
        </p:nvPicPr>
        <p:blipFill>
          <a:blip r:embed="rId4"/>
          <a:stretch>
            <a:fillRect/>
          </a:stretch>
        </p:blipFill>
        <p:spPr>
          <a:xfrm rot="16200000">
            <a:off x="8162003" y="3160472"/>
            <a:ext cx="3045878" cy="4042345"/>
          </a:xfrm>
          <a:prstGeom prst="rect">
            <a:avLst/>
          </a:prstGeom>
        </p:spPr>
      </p:pic>
    </p:spTree>
    <p:extLst>
      <p:ext uri="{BB962C8B-B14F-4D97-AF65-F5344CB8AC3E}">
        <p14:creationId xmlns:p14="http://schemas.microsoft.com/office/powerpoint/2010/main" val="2387586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E055-E7B3-93FF-821B-1389113C0D8F}"/>
              </a:ext>
            </a:extLst>
          </p:cNvPr>
          <p:cNvSpPr>
            <a:spLocks noGrp="1"/>
          </p:cNvSpPr>
          <p:nvPr>
            <p:ph type="title"/>
          </p:nvPr>
        </p:nvSpPr>
        <p:spPr>
          <a:xfrm>
            <a:off x="668430" y="-301839"/>
            <a:ext cx="10772775" cy="1658198"/>
          </a:xfrm>
        </p:spPr>
        <p:txBody>
          <a:bodyPr/>
          <a:lstStyle/>
          <a:p>
            <a:r>
              <a:rPr lang="en-US">
                <a:cs typeface="Calibri Light"/>
              </a:rPr>
              <a:t>Goniometer and Abduction Design</a:t>
            </a:r>
            <a:endParaRPr lang="en-US"/>
          </a:p>
        </p:txBody>
      </p:sp>
      <p:sp>
        <p:nvSpPr>
          <p:cNvPr id="6" name="TextBox 5">
            <a:extLst>
              <a:ext uri="{FF2B5EF4-FFF2-40B4-BE49-F238E27FC236}">
                <a16:creationId xmlns:a16="http://schemas.microsoft.com/office/drawing/2014/main" id="{816F4BFC-D8A1-2C25-7331-F472C86D6FB3}"/>
              </a:ext>
            </a:extLst>
          </p:cNvPr>
          <p:cNvSpPr txBox="1"/>
          <p:nvPr/>
        </p:nvSpPr>
        <p:spPr>
          <a:xfrm>
            <a:off x="241909" y="889360"/>
            <a:ext cx="6466822"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atin typeface="Times New Roman"/>
                <a:cs typeface="Times New Roman"/>
              </a:rPr>
              <a:t>Initial Design:</a:t>
            </a:r>
          </a:p>
          <a:p>
            <a:pPr marL="285750" indent="-285750" algn="just">
              <a:buFont typeface="Arial"/>
              <a:buChar char="•"/>
            </a:pPr>
            <a:r>
              <a:rPr lang="en-US">
                <a:latin typeface="Times New Roman"/>
                <a:cs typeface="Times New Roman"/>
              </a:rPr>
              <a:t>Thought of making a detachable plastic goniometer that would mount to the side of a finger and would have a pointer spin around the dial to display the angle</a:t>
            </a:r>
          </a:p>
          <a:p>
            <a:pPr marL="285750" indent="-285750" algn="just">
              <a:buFont typeface="Arial"/>
              <a:buChar char="•"/>
            </a:pPr>
            <a:endParaRPr lang="en-US">
              <a:latin typeface="Times New Roman"/>
              <a:cs typeface="Times New Roman"/>
            </a:endParaRPr>
          </a:p>
          <a:p>
            <a:pPr marL="285750" indent="-285750" algn="just">
              <a:buFont typeface="Arial"/>
              <a:buChar char="•"/>
            </a:pPr>
            <a:r>
              <a:rPr lang="en-US">
                <a:latin typeface="Times New Roman"/>
                <a:cs typeface="Times New Roman"/>
              </a:rPr>
              <a:t>Believed that placing two plastic parts between the fingers in a V formation, connected by a pin, would allow for abduction of the fingers</a:t>
            </a:r>
          </a:p>
          <a:p>
            <a:pPr marL="285750" indent="-285750" algn="just">
              <a:buFont typeface="Arial"/>
              <a:buChar char="•"/>
            </a:pPr>
            <a:endParaRPr lang="en-US">
              <a:latin typeface="Times New Roman"/>
              <a:cs typeface="Times New Roman"/>
            </a:endParaRPr>
          </a:p>
          <a:p>
            <a:pPr algn="just"/>
            <a:r>
              <a:rPr lang="en-US">
                <a:latin typeface="Times New Roman"/>
                <a:cs typeface="Times New Roman"/>
              </a:rPr>
              <a:t>Iterations:</a:t>
            </a:r>
          </a:p>
          <a:p>
            <a:pPr marL="285750" indent="-285750" algn="just">
              <a:buFont typeface="Arial"/>
              <a:buChar char="•"/>
            </a:pPr>
            <a:r>
              <a:rPr lang="en-US">
                <a:latin typeface="Times New Roman"/>
                <a:cs typeface="Times New Roman"/>
              </a:rPr>
              <a:t>The goniometer underwent no iteration</a:t>
            </a:r>
          </a:p>
          <a:p>
            <a:pPr marL="285750" indent="-285750" algn="just">
              <a:buFont typeface="Arial"/>
              <a:buChar char="•"/>
            </a:pPr>
            <a:r>
              <a:rPr lang="en-US">
                <a:latin typeface="Times New Roman"/>
                <a:cs typeface="Times New Roman"/>
              </a:rPr>
              <a:t>Abduction pieces were redesigned to be thicker as it was believed the parts would break</a:t>
            </a:r>
          </a:p>
          <a:p>
            <a:pPr algn="just"/>
            <a:endParaRPr lang="en-US">
              <a:latin typeface="Times New Roman"/>
              <a:cs typeface="Times New Roman"/>
            </a:endParaRPr>
          </a:p>
          <a:p>
            <a:pPr algn="just"/>
            <a:r>
              <a:rPr lang="en-US">
                <a:latin typeface="Times New Roman"/>
                <a:cs typeface="Times New Roman"/>
              </a:rPr>
              <a:t>Final Design:</a:t>
            </a:r>
          </a:p>
          <a:p>
            <a:pPr marL="285750" indent="-285750" algn="just">
              <a:buFont typeface="Arial"/>
              <a:buChar char="•"/>
            </a:pPr>
            <a:r>
              <a:rPr lang="en-US">
                <a:latin typeface="Times New Roman"/>
                <a:cs typeface="Times New Roman"/>
              </a:rPr>
              <a:t>The final goniometer design functioned as intended, however, would benefit from a bigger dial to be more accurate and legible</a:t>
            </a:r>
          </a:p>
          <a:p>
            <a:pPr marL="285750" indent="-285750" algn="just">
              <a:buFont typeface="Arial"/>
              <a:buChar char="•"/>
            </a:pPr>
            <a:r>
              <a:rPr lang="en-US">
                <a:latin typeface="Times New Roman"/>
                <a:cs typeface="Times New Roman"/>
              </a:rPr>
              <a:t>The final abduction design functioned in CAD but failed in practice and was not used on the final prototype. It is believed that making the parts longer, as well as possibly mounting them on the side of the finger modules, would solve the problems. </a:t>
            </a:r>
          </a:p>
          <a:p>
            <a:pPr algn="just"/>
            <a:endParaRPr lang="en-US">
              <a:latin typeface="Times New Roman"/>
              <a:cs typeface="Times New Roman"/>
            </a:endParaRPr>
          </a:p>
          <a:p>
            <a:pPr algn="ctr"/>
            <a:endParaRPr lang="en-US" sz="1400">
              <a:latin typeface="Times New Roman"/>
              <a:cs typeface="Times New Roman"/>
            </a:endParaRPr>
          </a:p>
          <a:p>
            <a:endParaRPr lang="en-US" sz="4000">
              <a:latin typeface="Segoe UI"/>
              <a:cs typeface="Segoe UI"/>
            </a:endParaRPr>
          </a:p>
        </p:txBody>
      </p:sp>
      <p:pic>
        <p:nvPicPr>
          <p:cNvPr id="7" name="Picture 6" descr="Diagram, engineering drawing&#10;&#10;Description automatically generated">
            <a:extLst>
              <a:ext uri="{FF2B5EF4-FFF2-40B4-BE49-F238E27FC236}">
                <a16:creationId xmlns:a16="http://schemas.microsoft.com/office/drawing/2014/main" id="{FF1A1FD4-2765-1CB2-A479-C49920CDFF9C}"/>
              </a:ext>
            </a:extLst>
          </p:cNvPr>
          <p:cNvPicPr>
            <a:picLocks noChangeAspect="1"/>
          </p:cNvPicPr>
          <p:nvPr/>
        </p:nvPicPr>
        <p:blipFill rotWithShape="1">
          <a:blip r:embed="rId2"/>
          <a:srcRect l="17230" r="19257"/>
          <a:stretch/>
        </p:blipFill>
        <p:spPr>
          <a:xfrm>
            <a:off x="9501620" y="4618216"/>
            <a:ext cx="2583851" cy="2128325"/>
          </a:xfrm>
          <a:prstGeom prst="rect">
            <a:avLst/>
          </a:prstGeom>
        </p:spPr>
      </p:pic>
      <p:pic>
        <p:nvPicPr>
          <p:cNvPr id="4" name="Picture 4" descr="Text, letter&#10;&#10;Description automatically generated">
            <a:extLst>
              <a:ext uri="{FF2B5EF4-FFF2-40B4-BE49-F238E27FC236}">
                <a16:creationId xmlns:a16="http://schemas.microsoft.com/office/drawing/2014/main" id="{FE275D6B-A855-DB12-8B74-692ED87D1D6B}"/>
              </a:ext>
            </a:extLst>
          </p:cNvPr>
          <p:cNvPicPr>
            <a:picLocks noChangeAspect="1"/>
          </p:cNvPicPr>
          <p:nvPr/>
        </p:nvPicPr>
        <p:blipFill rotWithShape="1">
          <a:blip r:embed="rId3"/>
          <a:srcRect l="18130" t="91005" r="62181" b="-351"/>
          <a:stretch/>
        </p:blipFill>
        <p:spPr>
          <a:xfrm>
            <a:off x="8579223" y="2489971"/>
            <a:ext cx="3450710" cy="1984166"/>
          </a:xfrm>
          <a:prstGeom prst="rect">
            <a:avLst/>
          </a:prstGeom>
        </p:spPr>
      </p:pic>
      <p:pic>
        <p:nvPicPr>
          <p:cNvPr id="5" name="Picture 7">
            <a:extLst>
              <a:ext uri="{FF2B5EF4-FFF2-40B4-BE49-F238E27FC236}">
                <a16:creationId xmlns:a16="http://schemas.microsoft.com/office/drawing/2014/main" id="{9BAE537B-1AD5-5917-9CF3-5A13D8F7C211}"/>
              </a:ext>
            </a:extLst>
          </p:cNvPr>
          <p:cNvPicPr>
            <a:picLocks noChangeAspect="1"/>
          </p:cNvPicPr>
          <p:nvPr/>
        </p:nvPicPr>
        <p:blipFill rotWithShape="1">
          <a:blip r:embed="rId4"/>
          <a:srcRect l="22272" t="12374" r="48775" b="40635"/>
          <a:stretch/>
        </p:blipFill>
        <p:spPr>
          <a:xfrm>
            <a:off x="6943163" y="1196788"/>
            <a:ext cx="1456120" cy="3150969"/>
          </a:xfrm>
          <a:prstGeom prst="rect">
            <a:avLst/>
          </a:prstGeom>
        </p:spPr>
      </p:pic>
      <p:pic>
        <p:nvPicPr>
          <p:cNvPr id="9" name="Picture 4" descr="A picture containing floor, weapon&#10;&#10;Description automatically generated">
            <a:extLst>
              <a:ext uri="{FF2B5EF4-FFF2-40B4-BE49-F238E27FC236}">
                <a16:creationId xmlns:a16="http://schemas.microsoft.com/office/drawing/2014/main" id="{539326DF-E76B-A9D2-BB8D-62B47B90F2F3}"/>
              </a:ext>
            </a:extLst>
          </p:cNvPr>
          <p:cNvPicPr>
            <a:picLocks noChangeAspect="1"/>
          </p:cNvPicPr>
          <p:nvPr/>
        </p:nvPicPr>
        <p:blipFill rotWithShape="1">
          <a:blip r:embed="rId5"/>
          <a:srcRect t="16867" r="18552" b="301"/>
          <a:stretch/>
        </p:blipFill>
        <p:spPr>
          <a:xfrm>
            <a:off x="6706145" y="4621653"/>
            <a:ext cx="2741348" cy="2127409"/>
          </a:xfrm>
          <a:prstGeom prst="rect">
            <a:avLst/>
          </a:prstGeom>
        </p:spPr>
      </p:pic>
      <p:pic>
        <p:nvPicPr>
          <p:cNvPr id="11" name="Picture 10" descr="A picture containing floor, indoor&#10;&#10;Description automatically generated">
            <a:extLst>
              <a:ext uri="{FF2B5EF4-FFF2-40B4-BE49-F238E27FC236}">
                <a16:creationId xmlns:a16="http://schemas.microsoft.com/office/drawing/2014/main" id="{A7DC7816-9075-CEDB-42A7-CB4A0EDA7F00}"/>
              </a:ext>
            </a:extLst>
          </p:cNvPr>
          <p:cNvPicPr>
            <a:picLocks noChangeAspect="1"/>
          </p:cNvPicPr>
          <p:nvPr/>
        </p:nvPicPr>
        <p:blipFill rotWithShape="1">
          <a:blip r:embed="rId6"/>
          <a:srcRect l="38311" t="33973" r="27010" b="43562"/>
          <a:stretch/>
        </p:blipFill>
        <p:spPr>
          <a:xfrm>
            <a:off x="8576959" y="1108678"/>
            <a:ext cx="2489088" cy="1209230"/>
          </a:xfrm>
          <a:prstGeom prst="rect">
            <a:avLst/>
          </a:prstGeom>
        </p:spPr>
      </p:pic>
    </p:spTree>
    <p:extLst>
      <p:ext uri="{BB962C8B-B14F-4D97-AF65-F5344CB8AC3E}">
        <p14:creationId xmlns:p14="http://schemas.microsoft.com/office/powerpoint/2010/main" val="286715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icture containing person&#10;&#10;Description automatically generated">
            <a:extLst>
              <a:ext uri="{FF2B5EF4-FFF2-40B4-BE49-F238E27FC236}">
                <a16:creationId xmlns:a16="http://schemas.microsoft.com/office/drawing/2014/main" id="{B7AFB007-73F5-3EA0-253B-F8635B982AD9}"/>
              </a:ext>
            </a:extLst>
          </p:cNvPr>
          <p:cNvPicPr>
            <a:picLocks noChangeAspect="1"/>
          </p:cNvPicPr>
          <p:nvPr/>
        </p:nvPicPr>
        <p:blipFill>
          <a:blip r:embed="rId2"/>
          <a:stretch>
            <a:fillRect/>
          </a:stretch>
        </p:blipFill>
        <p:spPr>
          <a:xfrm>
            <a:off x="2682561" y="1434035"/>
            <a:ext cx="6817034" cy="5108627"/>
          </a:xfrm>
          <a:prstGeom prst="rect">
            <a:avLst/>
          </a:prstGeom>
        </p:spPr>
      </p:pic>
      <p:sp>
        <p:nvSpPr>
          <p:cNvPr id="7" name="Title 1">
            <a:extLst>
              <a:ext uri="{FF2B5EF4-FFF2-40B4-BE49-F238E27FC236}">
                <a16:creationId xmlns:a16="http://schemas.microsoft.com/office/drawing/2014/main" id="{B5BD193F-8641-D060-74B9-FFC8E8EC45A0}"/>
              </a:ext>
            </a:extLst>
          </p:cNvPr>
          <p:cNvSpPr>
            <a:spLocks noGrp="1"/>
          </p:cNvSpPr>
          <p:nvPr>
            <p:ph type="title"/>
          </p:nvPr>
        </p:nvSpPr>
        <p:spPr>
          <a:xfrm>
            <a:off x="657224" y="56749"/>
            <a:ext cx="10772775" cy="1658198"/>
          </a:xfrm>
        </p:spPr>
        <p:txBody>
          <a:bodyPr/>
          <a:lstStyle/>
          <a:p>
            <a:r>
              <a:rPr lang="en-US">
                <a:cs typeface="Calibri Light"/>
              </a:rPr>
              <a:t>Final Design</a:t>
            </a:r>
            <a:endParaRPr lang="en-US"/>
          </a:p>
        </p:txBody>
      </p:sp>
    </p:spTree>
    <p:extLst>
      <p:ext uri="{BB962C8B-B14F-4D97-AF65-F5344CB8AC3E}">
        <p14:creationId xmlns:p14="http://schemas.microsoft.com/office/powerpoint/2010/main" val="2502944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9F6BE9-32EA-603E-9C05-C7907B3D35FE}"/>
              </a:ext>
            </a:extLst>
          </p:cNvPr>
          <p:cNvSpPr txBox="1">
            <a:spLocks/>
          </p:cNvSpPr>
          <p:nvPr/>
        </p:nvSpPr>
        <p:spPr>
          <a:xfrm>
            <a:off x="657224" y="56749"/>
            <a:ext cx="10772775" cy="1658198"/>
          </a:xfrm>
          <a:prstGeom prst="rect">
            <a:avLst/>
          </a:prstGeom>
        </p:spPr>
        <p:txBody>
          <a:bodyPr lIns="91440" tIns="45720" rIns="91440" bIns="45720" anchor="t"/>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n-US">
                <a:cs typeface="Calibri Light"/>
              </a:rPr>
              <a:t>Manufacturing</a:t>
            </a:r>
            <a:endParaRPr lang="en-US" err="1"/>
          </a:p>
        </p:txBody>
      </p:sp>
      <p:sp>
        <p:nvSpPr>
          <p:cNvPr id="6" name="TextBox 5">
            <a:extLst>
              <a:ext uri="{FF2B5EF4-FFF2-40B4-BE49-F238E27FC236}">
                <a16:creationId xmlns:a16="http://schemas.microsoft.com/office/drawing/2014/main" id="{8573AD38-CD34-3BB8-2591-0F29AC5BDCAE}"/>
              </a:ext>
            </a:extLst>
          </p:cNvPr>
          <p:cNvSpPr txBox="1"/>
          <p:nvPr/>
        </p:nvSpPr>
        <p:spPr>
          <a:xfrm>
            <a:off x="249039" y="1642191"/>
            <a:ext cx="6963277"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atin typeface="Times New Roman"/>
                <a:cs typeface="Times New Roman"/>
              </a:rPr>
              <a:t>3D Printing:</a:t>
            </a:r>
            <a:endParaRPr lang="en-US"/>
          </a:p>
          <a:p>
            <a:pPr marL="285750" indent="-285750" algn="just">
              <a:buFont typeface="Arial"/>
              <a:buChar char="•"/>
            </a:pPr>
            <a:r>
              <a:rPr lang="en-US">
                <a:latin typeface="Times New Roman"/>
                <a:cs typeface="Times New Roman"/>
              </a:rPr>
              <a:t>This was our main source of manufacturing.</a:t>
            </a:r>
          </a:p>
          <a:p>
            <a:pPr marL="285750" indent="-285750" algn="just">
              <a:buFont typeface="Arial"/>
              <a:buChar char="•"/>
            </a:pPr>
            <a:r>
              <a:rPr lang="en-US">
                <a:latin typeface="Times New Roman"/>
                <a:cs typeface="Times New Roman"/>
              </a:rPr>
              <a:t>Early prototypes were printed using the </a:t>
            </a:r>
            <a:r>
              <a:rPr lang="en-US" err="1">
                <a:latin typeface="Times New Roman"/>
                <a:cs typeface="Times New Roman"/>
              </a:rPr>
              <a:t>Prusa</a:t>
            </a:r>
            <a:r>
              <a:rPr lang="en-US">
                <a:latin typeface="Times New Roman"/>
                <a:cs typeface="Times New Roman"/>
              </a:rPr>
              <a:t> Printers in </a:t>
            </a:r>
            <a:r>
              <a:rPr lang="en-US" err="1">
                <a:latin typeface="Times New Roman"/>
                <a:cs typeface="Times New Roman"/>
              </a:rPr>
              <a:t>Hopeman</a:t>
            </a:r>
            <a:r>
              <a:rPr lang="en-US">
                <a:latin typeface="Times New Roman"/>
                <a:cs typeface="Times New Roman"/>
              </a:rPr>
              <a:t> which were sloppy but gave us a rough outline of each design concept.</a:t>
            </a:r>
          </a:p>
          <a:p>
            <a:pPr marL="285750" indent="-285750" algn="just">
              <a:buFont typeface="Arial"/>
              <a:buChar char="•"/>
            </a:pPr>
            <a:r>
              <a:rPr lang="en-US">
                <a:latin typeface="Times New Roman"/>
                <a:cs typeface="Times New Roman"/>
              </a:rPr>
              <a:t>In later iterations we were able to use the </a:t>
            </a:r>
            <a:r>
              <a:rPr lang="en-US" err="1">
                <a:latin typeface="Times New Roman"/>
                <a:cs typeface="Times New Roman"/>
              </a:rPr>
              <a:t>Stratsys</a:t>
            </a:r>
            <a:r>
              <a:rPr lang="en-US">
                <a:latin typeface="Times New Roman"/>
                <a:cs typeface="Times New Roman"/>
              </a:rPr>
              <a:t> J35 Printer in </a:t>
            </a:r>
            <a:r>
              <a:rPr lang="en-US" err="1">
                <a:latin typeface="Times New Roman"/>
                <a:cs typeface="Times New Roman"/>
              </a:rPr>
              <a:t>Rettner</a:t>
            </a:r>
            <a:r>
              <a:rPr lang="en-US">
                <a:latin typeface="Times New Roman"/>
                <a:cs typeface="Times New Roman"/>
              </a:rPr>
              <a:t> that allowed for much finer details to be accurately printed.</a:t>
            </a:r>
          </a:p>
          <a:p>
            <a:pPr marL="285750" indent="-285750" algn="just">
              <a:buFont typeface="Arial"/>
              <a:buChar char="•"/>
            </a:pPr>
            <a:endParaRPr lang="en-US">
              <a:latin typeface="Times New Roman"/>
              <a:cs typeface="Times New Roman"/>
            </a:endParaRPr>
          </a:p>
          <a:p>
            <a:pPr algn="just"/>
            <a:r>
              <a:rPr lang="en-US">
                <a:latin typeface="Times New Roman"/>
                <a:cs typeface="Times New Roman"/>
              </a:rPr>
              <a:t>Manual Assembly:</a:t>
            </a:r>
          </a:p>
          <a:p>
            <a:pPr marL="285750" indent="-285750" algn="just">
              <a:buFont typeface="Arial"/>
              <a:buChar char="•"/>
            </a:pPr>
            <a:r>
              <a:rPr lang="en-US">
                <a:latin typeface="Times New Roman"/>
                <a:cs typeface="Times New Roman"/>
              </a:rPr>
              <a:t>Once each part was printed we manually assembled the parts together using pins where needed and gluing the parts in the respected areas.</a:t>
            </a:r>
          </a:p>
          <a:p>
            <a:pPr marL="285750" indent="-285750" algn="just">
              <a:buFont typeface="Arial"/>
              <a:buChar char="•"/>
            </a:pPr>
            <a:r>
              <a:rPr lang="en-US">
                <a:latin typeface="Times New Roman"/>
                <a:cs typeface="Times New Roman"/>
              </a:rPr>
              <a:t>The assembly process progressed from constructing the finger modules together and then gluing each miscellaneous part to the hand frame.</a:t>
            </a:r>
          </a:p>
          <a:p>
            <a:pPr marL="285750" indent="-285750" algn="just">
              <a:buFont typeface="Arial"/>
              <a:buChar char="•"/>
            </a:pPr>
            <a:r>
              <a:rPr lang="en-US">
                <a:latin typeface="Times New Roman"/>
                <a:cs typeface="Times New Roman"/>
              </a:rPr>
              <a:t>The manual assembly took roughly 3 hours once all parts were printed.</a:t>
            </a:r>
          </a:p>
          <a:p>
            <a:pPr algn="just"/>
            <a:endParaRPr lang="en-US">
              <a:latin typeface="Times New Roman"/>
              <a:cs typeface="Times New Roman"/>
            </a:endParaRPr>
          </a:p>
          <a:p>
            <a:pPr algn="just"/>
            <a:endParaRPr lang="en-US">
              <a:latin typeface="Times New Roman"/>
              <a:cs typeface="Times New Roman"/>
            </a:endParaRPr>
          </a:p>
          <a:p>
            <a:pPr algn="just"/>
            <a:endParaRPr lang="en-US">
              <a:latin typeface="Times New Roman"/>
              <a:cs typeface="Times New Roman"/>
            </a:endParaRPr>
          </a:p>
          <a:p>
            <a:pPr algn="ctr"/>
            <a:endParaRPr lang="en-US" sz="1400">
              <a:latin typeface="Times New Roman"/>
              <a:cs typeface="Times New Roman"/>
            </a:endParaRPr>
          </a:p>
          <a:p>
            <a:endParaRPr lang="en-US" sz="4000">
              <a:latin typeface="Segoe UI"/>
              <a:cs typeface="Segoe UI"/>
            </a:endParaRPr>
          </a:p>
        </p:txBody>
      </p:sp>
      <p:pic>
        <p:nvPicPr>
          <p:cNvPr id="9" name="Picture 9" descr="A picture containing person, wall, hand&#10;&#10;Description automatically generated">
            <a:extLst>
              <a:ext uri="{FF2B5EF4-FFF2-40B4-BE49-F238E27FC236}">
                <a16:creationId xmlns:a16="http://schemas.microsoft.com/office/drawing/2014/main" id="{13CAA033-536D-CFF3-734E-669A3ACDE4E2}"/>
              </a:ext>
            </a:extLst>
          </p:cNvPr>
          <p:cNvPicPr>
            <a:picLocks noChangeAspect="1"/>
          </p:cNvPicPr>
          <p:nvPr/>
        </p:nvPicPr>
        <p:blipFill>
          <a:blip r:embed="rId2"/>
          <a:stretch>
            <a:fillRect/>
          </a:stretch>
        </p:blipFill>
        <p:spPr>
          <a:xfrm>
            <a:off x="7206672" y="480290"/>
            <a:ext cx="2212110" cy="2953328"/>
          </a:xfrm>
          <a:prstGeom prst="rect">
            <a:avLst/>
          </a:prstGeom>
        </p:spPr>
      </p:pic>
      <p:pic>
        <p:nvPicPr>
          <p:cNvPr id="10" name="Picture 10" descr="A picture containing text, indoor&#10;&#10;Description automatically generated">
            <a:extLst>
              <a:ext uri="{FF2B5EF4-FFF2-40B4-BE49-F238E27FC236}">
                <a16:creationId xmlns:a16="http://schemas.microsoft.com/office/drawing/2014/main" id="{26205835-DC8F-5A8B-F14E-A99C78226CBC}"/>
              </a:ext>
            </a:extLst>
          </p:cNvPr>
          <p:cNvPicPr>
            <a:picLocks noChangeAspect="1"/>
          </p:cNvPicPr>
          <p:nvPr/>
        </p:nvPicPr>
        <p:blipFill>
          <a:blip r:embed="rId3"/>
          <a:stretch>
            <a:fillRect/>
          </a:stretch>
        </p:blipFill>
        <p:spPr>
          <a:xfrm>
            <a:off x="7564582" y="3796353"/>
            <a:ext cx="4475018" cy="2371020"/>
          </a:xfrm>
          <a:prstGeom prst="rect">
            <a:avLst/>
          </a:prstGeom>
        </p:spPr>
      </p:pic>
      <p:pic>
        <p:nvPicPr>
          <p:cNvPr id="3" name="Picture 2" descr="A picture containing floor, indoor, board, wooden&#10;&#10;Description automatically generated">
            <a:extLst>
              <a:ext uri="{FF2B5EF4-FFF2-40B4-BE49-F238E27FC236}">
                <a16:creationId xmlns:a16="http://schemas.microsoft.com/office/drawing/2014/main" id="{92BAB34A-918F-303C-0E31-AEF438BFBE61}"/>
              </a:ext>
            </a:extLst>
          </p:cNvPr>
          <p:cNvPicPr>
            <a:picLocks noChangeAspect="1"/>
          </p:cNvPicPr>
          <p:nvPr/>
        </p:nvPicPr>
        <p:blipFill>
          <a:blip r:embed="rId4"/>
          <a:stretch>
            <a:fillRect/>
          </a:stretch>
        </p:blipFill>
        <p:spPr>
          <a:xfrm>
            <a:off x="9463017" y="962154"/>
            <a:ext cx="2653335" cy="1980953"/>
          </a:xfrm>
          <a:prstGeom prst="rect">
            <a:avLst/>
          </a:prstGeom>
        </p:spPr>
      </p:pic>
    </p:spTree>
    <p:extLst>
      <p:ext uri="{BB962C8B-B14F-4D97-AF65-F5344CB8AC3E}">
        <p14:creationId xmlns:p14="http://schemas.microsoft.com/office/powerpoint/2010/main" val="741553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8FA17F-2D75-7AA3-7DFC-4546F93E6D0E}"/>
              </a:ext>
            </a:extLst>
          </p:cNvPr>
          <p:cNvSpPr txBox="1">
            <a:spLocks/>
          </p:cNvSpPr>
          <p:nvPr/>
        </p:nvSpPr>
        <p:spPr>
          <a:xfrm>
            <a:off x="657224" y="56749"/>
            <a:ext cx="10772775" cy="1658198"/>
          </a:xfrm>
          <a:prstGeom prst="rect">
            <a:avLst/>
          </a:prstGeom>
        </p:spPr>
        <p:txBody>
          <a:bodyPr lIns="91440" tIns="45720" rIns="91440" bIns="45720" anchor="t"/>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n-US">
                <a:cs typeface="Calibri Light"/>
              </a:rPr>
              <a:t>Mechanical Analysis</a:t>
            </a:r>
            <a:endParaRPr lang="en-US"/>
          </a:p>
        </p:txBody>
      </p:sp>
      <p:sp>
        <p:nvSpPr>
          <p:cNvPr id="4" name="TextBox 3">
            <a:extLst>
              <a:ext uri="{FF2B5EF4-FFF2-40B4-BE49-F238E27FC236}">
                <a16:creationId xmlns:a16="http://schemas.microsoft.com/office/drawing/2014/main" id="{4BDA5D66-90A3-08E6-EF2A-3EBEDC375BBB}"/>
              </a:ext>
            </a:extLst>
          </p:cNvPr>
          <p:cNvSpPr txBox="1"/>
          <p:nvPr/>
        </p:nvSpPr>
        <p:spPr>
          <a:xfrm>
            <a:off x="282958" y="871254"/>
            <a:ext cx="6167005" cy="230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Light"/>
              </a:rPr>
              <a:t>Four main mechanical analyses were performed:</a:t>
            </a:r>
          </a:p>
          <a:p>
            <a:pPr marL="457200" indent="-457200">
              <a:buAutoNum type="arabicPeriod"/>
            </a:pPr>
            <a:r>
              <a:rPr lang="en-US" sz="2400" b="1" u="sng">
                <a:solidFill>
                  <a:srgbClr val="FFFF00"/>
                </a:solidFill>
                <a:cs typeface="Calibri Light"/>
              </a:rPr>
              <a:t>Tolerance</a:t>
            </a:r>
          </a:p>
          <a:p>
            <a:pPr marL="457200" indent="-457200">
              <a:buAutoNum type="arabicPeriod"/>
            </a:pPr>
            <a:r>
              <a:rPr lang="en-US" sz="2400">
                <a:cs typeface="Calibri Light"/>
              </a:rPr>
              <a:t>Fatigue</a:t>
            </a:r>
          </a:p>
          <a:p>
            <a:pPr marL="342900" indent="-342900">
              <a:buFont typeface="Arial"/>
              <a:buChar char="•"/>
            </a:pPr>
            <a:r>
              <a:rPr lang="en-US" sz="2400">
                <a:cs typeface="Calibri Light"/>
              </a:rPr>
              <a:t>Structural integrity (FEA) of system</a:t>
            </a:r>
          </a:p>
          <a:p>
            <a:pPr marL="914400" lvl="1" indent="-457200">
              <a:buFont typeface="+mj-lt"/>
              <a:buAutoNum type="arabicPeriod" startAt="3"/>
            </a:pPr>
            <a:r>
              <a:rPr lang="en-US" sz="2400" b="1" u="sng">
                <a:solidFill>
                  <a:srgbClr val="FFFF00"/>
                </a:solidFill>
                <a:cs typeface="Calibri Light"/>
              </a:rPr>
              <a:t>Finger modules</a:t>
            </a:r>
          </a:p>
          <a:p>
            <a:pPr marL="914400" lvl="1" indent="-457200">
              <a:buAutoNum type="arabicPeriod" startAt="3"/>
            </a:pPr>
            <a:r>
              <a:rPr lang="en-US" sz="2400">
                <a:cs typeface="Calibri Light"/>
              </a:rPr>
              <a:t>Pins cantilever analysis</a:t>
            </a:r>
          </a:p>
        </p:txBody>
      </p:sp>
      <p:pic>
        <p:nvPicPr>
          <p:cNvPr id="2" name="Picture 1">
            <a:extLst>
              <a:ext uri="{FF2B5EF4-FFF2-40B4-BE49-F238E27FC236}">
                <a16:creationId xmlns:a16="http://schemas.microsoft.com/office/drawing/2014/main" id="{1E4AB52F-B477-63BB-1583-F307EF149A62}"/>
              </a:ext>
            </a:extLst>
          </p:cNvPr>
          <p:cNvPicPr>
            <a:picLocks noChangeAspect="1"/>
          </p:cNvPicPr>
          <p:nvPr/>
        </p:nvPicPr>
        <p:blipFill>
          <a:blip r:embed="rId2"/>
          <a:stretch>
            <a:fillRect/>
          </a:stretch>
        </p:blipFill>
        <p:spPr>
          <a:xfrm>
            <a:off x="8848933" y="1866361"/>
            <a:ext cx="2884427" cy="1531036"/>
          </a:xfrm>
          <a:prstGeom prst="rect">
            <a:avLst/>
          </a:prstGeom>
        </p:spPr>
      </p:pic>
      <p:pic>
        <p:nvPicPr>
          <p:cNvPr id="5" name="Picture 4">
            <a:extLst>
              <a:ext uri="{FF2B5EF4-FFF2-40B4-BE49-F238E27FC236}">
                <a16:creationId xmlns:a16="http://schemas.microsoft.com/office/drawing/2014/main" id="{ACAF6B6A-DCB3-04D8-E81C-AAE9D8DAA8E2}"/>
              </a:ext>
            </a:extLst>
          </p:cNvPr>
          <p:cNvPicPr>
            <a:picLocks noChangeAspect="1"/>
          </p:cNvPicPr>
          <p:nvPr/>
        </p:nvPicPr>
        <p:blipFill>
          <a:blip r:embed="rId3"/>
          <a:stretch>
            <a:fillRect/>
          </a:stretch>
        </p:blipFill>
        <p:spPr>
          <a:xfrm>
            <a:off x="8562331" y="208163"/>
            <a:ext cx="2441489" cy="1584011"/>
          </a:xfrm>
          <a:prstGeom prst="rect">
            <a:avLst/>
          </a:prstGeom>
        </p:spPr>
      </p:pic>
      <p:pic>
        <p:nvPicPr>
          <p:cNvPr id="9" name="Picture 8">
            <a:extLst>
              <a:ext uri="{FF2B5EF4-FFF2-40B4-BE49-F238E27FC236}">
                <a16:creationId xmlns:a16="http://schemas.microsoft.com/office/drawing/2014/main" id="{12B70CDD-A75C-14E2-EFAE-2CF21430D6FA}"/>
              </a:ext>
            </a:extLst>
          </p:cNvPr>
          <p:cNvPicPr>
            <a:picLocks noChangeAspect="1"/>
          </p:cNvPicPr>
          <p:nvPr/>
        </p:nvPicPr>
        <p:blipFill>
          <a:blip r:embed="rId4"/>
          <a:stretch>
            <a:fillRect/>
          </a:stretch>
        </p:blipFill>
        <p:spPr>
          <a:xfrm>
            <a:off x="6368122" y="1398106"/>
            <a:ext cx="2007076" cy="1645335"/>
          </a:xfrm>
          <a:prstGeom prst="rect">
            <a:avLst/>
          </a:prstGeom>
        </p:spPr>
      </p:pic>
      <p:pic>
        <p:nvPicPr>
          <p:cNvPr id="12" name="Picture 11">
            <a:extLst>
              <a:ext uri="{FF2B5EF4-FFF2-40B4-BE49-F238E27FC236}">
                <a16:creationId xmlns:a16="http://schemas.microsoft.com/office/drawing/2014/main" id="{E68792D3-A813-B595-15D3-44B7B332EB2F}"/>
              </a:ext>
            </a:extLst>
          </p:cNvPr>
          <p:cNvPicPr>
            <a:picLocks noChangeAspect="1"/>
          </p:cNvPicPr>
          <p:nvPr/>
        </p:nvPicPr>
        <p:blipFill>
          <a:blip r:embed="rId5"/>
          <a:stretch>
            <a:fillRect/>
          </a:stretch>
        </p:blipFill>
        <p:spPr>
          <a:xfrm>
            <a:off x="207895" y="4183037"/>
            <a:ext cx="3754964" cy="2238233"/>
          </a:xfrm>
          <a:prstGeom prst="rect">
            <a:avLst/>
          </a:prstGeom>
        </p:spPr>
      </p:pic>
      <p:pic>
        <p:nvPicPr>
          <p:cNvPr id="15" name="Picture 14">
            <a:extLst>
              <a:ext uri="{FF2B5EF4-FFF2-40B4-BE49-F238E27FC236}">
                <a16:creationId xmlns:a16="http://schemas.microsoft.com/office/drawing/2014/main" id="{F77ED8CB-A993-5DD6-9ACF-F01B26E461C2}"/>
              </a:ext>
            </a:extLst>
          </p:cNvPr>
          <p:cNvPicPr>
            <a:picLocks noChangeAspect="1"/>
          </p:cNvPicPr>
          <p:nvPr/>
        </p:nvPicPr>
        <p:blipFill>
          <a:blip r:embed="rId6"/>
          <a:stretch>
            <a:fillRect/>
          </a:stretch>
        </p:blipFill>
        <p:spPr>
          <a:xfrm>
            <a:off x="4132430" y="3902968"/>
            <a:ext cx="3038442" cy="2545188"/>
          </a:xfrm>
          <a:prstGeom prst="rect">
            <a:avLst/>
          </a:prstGeom>
        </p:spPr>
      </p:pic>
      <p:sp>
        <p:nvSpPr>
          <p:cNvPr id="17" name="TextBox 16">
            <a:extLst>
              <a:ext uri="{FF2B5EF4-FFF2-40B4-BE49-F238E27FC236}">
                <a16:creationId xmlns:a16="http://schemas.microsoft.com/office/drawing/2014/main" id="{ADE35B27-4C72-3CE9-05DB-92B12866BB8B}"/>
              </a:ext>
            </a:extLst>
          </p:cNvPr>
          <p:cNvSpPr txBox="1"/>
          <p:nvPr/>
        </p:nvSpPr>
        <p:spPr>
          <a:xfrm>
            <a:off x="7340443" y="3709699"/>
            <a:ext cx="4574455" cy="2677656"/>
          </a:xfrm>
          <a:prstGeom prst="rect">
            <a:avLst/>
          </a:prstGeom>
          <a:noFill/>
        </p:spPr>
        <p:txBody>
          <a:bodyPr wrap="square">
            <a:spAutoFit/>
          </a:bodyPr>
          <a:lstStyle/>
          <a:p>
            <a:r>
              <a:rPr lang="en-US" sz="2400" b="1"/>
              <a:t>Key takeaways:</a:t>
            </a:r>
          </a:p>
          <a:p>
            <a:pPr marL="342900" indent="-342900">
              <a:buFont typeface="Arial" panose="020B0604020202020204" pitchFamily="34" charset="0"/>
              <a:buChar char="•"/>
            </a:pPr>
            <a:r>
              <a:rPr lang="en-US" sz="2400"/>
              <a:t>Negative tolerance zone at MMC on finger modules</a:t>
            </a:r>
          </a:p>
          <a:p>
            <a:pPr marL="342900" indent="-342900">
              <a:buFont typeface="Arial" panose="020B0604020202020204" pitchFamily="34" charset="0"/>
              <a:buChar char="•"/>
            </a:pPr>
            <a:r>
              <a:rPr lang="en-US" sz="2400"/>
              <a:t>Negative tolerance zone at nominal size for hand frame.</a:t>
            </a:r>
          </a:p>
          <a:p>
            <a:pPr marL="342900" indent="-342900">
              <a:buFont typeface="Arial" panose="020B0604020202020204" pitchFamily="34" charset="0"/>
              <a:buChar char="•"/>
            </a:pPr>
            <a:r>
              <a:rPr lang="en-US" sz="2400">
                <a:solidFill>
                  <a:srgbClr val="FFFF00"/>
                </a:solidFill>
              </a:rPr>
              <a:t>SOLUTION: Wear down plastic in sliding joints.</a:t>
            </a:r>
          </a:p>
        </p:txBody>
      </p:sp>
      <p:sp>
        <p:nvSpPr>
          <p:cNvPr id="18" name="TextBox 17">
            <a:extLst>
              <a:ext uri="{FF2B5EF4-FFF2-40B4-BE49-F238E27FC236}">
                <a16:creationId xmlns:a16="http://schemas.microsoft.com/office/drawing/2014/main" id="{FF6F9075-0E45-323C-4906-9E937A4B8C4B}"/>
              </a:ext>
            </a:extLst>
          </p:cNvPr>
          <p:cNvSpPr txBox="1"/>
          <p:nvPr/>
        </p:nvSpPr>
        <p:spPr>
          <a:xfrm>
            <a:off x="856164" y="3495360"/>
            <a:ext cx="1129585" cy="369332"/>
          </a:xfrm>
          <a:prstGeom prst="rect">
            <a:avLst/>
          </a:prstGeom>
          <a:noFill/>
        </p:spPr>
        <p:txBody>
          <a:bodyPr wrap="square">
            <a:spAutoFit/>
          </a:bodyPr>
          <a:lstStyle/>
          <a:p>
            <a:r>
              <a:rPr lang="en-US"/>
              <a:t>Pin and</a:t>
            </a:r>
          </a:p>
        </p:txBody>
      </p:sp>
      <p:cxnSp>
        <p:nvCxnSpPr>
          <p:cNvPr id="21" name="Straight Arrow Connector 20">
            <a:extLst>
              <a:ext uri="{FF2B5EF4-FFF2-40B4-BE49-F238E27FC236}">
                <a16:creationId xmlns:a16="http://schemas.microsoft.com/office/drawing/2014/main" id="{F068E8C9-2995-6D07-E439-80715C507313}"/>
              </a:ext>
            </a:extLst>
          </p:cNvPr>
          <p:cNvCxnSpPr>
            <a:cxnSpLocks/>
          </p:cNvCxnSpPr>
          <p:nvPr/>
        </p:nvCxnSpPr>
        <p:spPr>
          <a:xfrm flipV="1">
            <a:off x="1746598" y="3408371"/>
            <a:ext cx="839338" cy="2551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2780774-E4AD-C345-D3E4-2C0058C14614}"/>
              </a:ext>
            </a:extLst>
          </p:cNvPr>
          <p:cNvCxnSpPr>
            <a:cxnSpLocks/>
          </p:cNvCxnSpPr>
          <p:nvPr/>
        </p:nvCxnSpPr>
        <p:spPr>
          <a:xfrm>
            <a:off x="1746598" y="3663533"/>
            <a:ext cx="839338" cy="461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3B71E18-9B73-E1C6-F7B3-39F4D56AD8BF}"/>
              </a:ext>
            </a:extLst>
          </p:cNvPr>
          <p:cNvSpPr txBox="1"/>
          <p:nvPr/>
        </p:nvSpPr>
        <p:spPr>
          <a:xfrm>
            <a:off x="2594123" y="3139169"/>
            <a:ext cx="2318756" cy="369332"/>
          </a:xfrm>
          <a:prstGeom prst="rect">
            <a:avLst/>
          </a:prstGeom>
          <a:noFill/>
        </p:spPr>
        <p:txBody>
          <a:bodyPr wrap="square">
            <a:spAutoFit/>
          </a:bodyPr>
          <a:lstStyle/>
          <a:p>
            <a:r>
              <a:rPr lang="en-US"/>
              <a:t>Finger modules</a:t>
            </a:r>
          </a:p>
        </p:txBody>
      </p:sp>
      <p:sp>
        <p:nvSpPr>
          <p:cNvPr id="40" name="TextBox 39">
            <a:extLst>
              <a:ext uri="{FF2B5EF4-FFF2-40B4-BE49-F238E27FC236}">
                <a16:creationId xmlns:a16="http://schemas.microsoft.com/office/drawing/2014/main" id="{3A986169-21A0-43D6-1D34-C797CCD12BDF}"/>
              </a:ext>
            </a:extLst>
          </p:cNvPr>
          <p:cNvSpPr txBox="1"/>
          <p:nvPr/>
        </p:nvSpPr>
        <p:spPr>
          <a:xfrm>
            <a:off x="2564329" y="3533636"/>
            <a:ext cx="1666162" cy="369332"/>
          </a:xfrm>
          <a:prstGeom prst="rect">
            <a:avLst/>
          </a:prstGeom>
          <a:noFill/>
        </p:spPr>
        <p:txBody>
          <a:bodyPr wrap="square">
            <a:spAutoFit/>
          </a:bodyPr>
          <a:lstStyle/>
          <a:p>
            <a:r>
              <a:rPr lang="en-US"/>
              <a:t>Hand frame</a:t>
            </a:r>
          </a:p>
        </p:txBody>
      </p:sp>
      <p:cxnSp>
        <p:nvCxnSpPr>
          <p:cNvPr id="47" name="Connector: Elbow 46">
            <a:extLst>
              <a:ext uri="{FF2B5EF4-FFF2-40B4-BE49-F238E27FC236}">
                <a16:creationId xmlns:a16="http://schemas.microsoft.com/office/drawing/2014/main" id="{EF707853-963C-C95A-B07A-32D1724C73F9}"/>
              </a:ext>
            </a:extLst>
          </p:cNvPr>
          <p:cNvCxnSpPr/>
          <p:nvPr/>
        </p:nvCxnSpPr>
        <p:spPr>
          <a:xfrm rot="16200000" flipH="1">
            <a:off x="-483241" y="2328868"/>
            <a:ext cx="2054658" cy="522260"/>
          </a:xfrm>
          <a:prstGeom prst="bentConnector3">
            <a:avLst>
              <a:gd name="adj1" fmla="val 97493"/>
            </a:avLst>
          </a:prstGeom>
          <a:ln w="127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67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2939-3F4E-9CEC-EFF9-49043B3ADE77}"/>
              </a:ext>
            </a:extLst>
          </p:cNvPr>
          <p:cNvSpPr txBox="1">
            <a:spLocks/>
          </p:cNvSpPr>
          <p:nvPr/>
        </p:nvSpPr>
        <p:spPr>
          <a:xfrm>
            <a:off x="657224" y="56749"/>
            <a:ext cx="10772775" cy="1658198"/>
          </a:xfrm>
          <a:prstGeom prst="rect">
            <a:avLst/>
          </a:prstGeom>
        </p:spPr>
        <p:txBody>
          <a:bodyPr lIns="91440" tIns="45720" rIns="91440" bIns="45720" anchor="t"/>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n-US">
                <a:cs typeface="Calibri Light"/>
              </a:rPr>
              <a:t>Mechanical Analysis</a:t>
            </a:r>
            <a:endParaRPr lang="en-US"/>
          </a:p>
        </p:txBody>
      </p:sp>
      <p:sp>
        <p:nvSpPr>
          <p:cNvPr id="6" name="TextBox 5">
            <a:extLst>
              <a:ext uri="{FF2B5EF4-FFF2-40B4-BE49-F238E27FC236}">
                <a16:creationId xmlns:a16="http://schemas.microsoft.com/office/drawing/2014/main" id="{C79DF529-86B6-8F2A-CA34-70F9C725B089}"/>
              </a:ext>
            </a:extLst>
          </p:cNvPr>
          <p:cNvSpPr txBox="1"/>
          <p:nvPr/>
        </p:nvSpPr>
        <p:spPr>
          <a:xfrm>
            <a:off x="657224" y="885848"/>
            <a:ext cx="6094826" cy="230832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sng" strike="noStrike" kern="1200" cap="none" spc="0" normalizeH="0" baseline="0" noProof="0">
                <a:ln>
                  <a:noFill/>
                </a:ln>
                <a:solidFill>
                  <a:srgbClr val="FFFF00"/>
                </a:solidFill>
                <a:effectLst/>
                <a:uLnTx/>
                <a:uFillTx/>
                <a:latin typeface="Calibri Light" panose="020F0302020204030204"/>
                <a:ea typeface="+mn-ea"/>
                <a:cs typeface="Calibri Light"/>
              </a:rPr>
              <a:t>Structural integrity (FEA) of finger modules:</a:t>
            </a: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Calibri Light"/>
              </a:rPr>
              <a:t>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prstClr val="white"/>
                </a:solidFill>
                <a:latin typeface="Calibri Light" panose="020F0302020204030204"/>
                <a:cs typeface="Calibri Light"/>
              </a:rPr>
              <a:t>Understand/replicate failure of former finger modules (V8).</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Calibri Light"/>
              </a:rPr>
              <a:t>Quantify improvement in design between iterations 8 and 9</a:t>
            </a:r>
          </a:p>
        </p:txBody>
      </p:sp>
      <p:pic>
        <p:nvPicPr>
          <p:cNvPr id="10" name="Picture 9">
            <a:extLst>
              <a:ext uri="{FF2B5EF4-FFF2-40B4-BE49-F238E27FC236}">
                <a16:creationId xmlns:a16="http://schemas.microsoft.com/office/drawing/2014/main" id="{74795DFD-B1BE-D8D8-FDF2-A2C9641853B4}"/>
              </a:ext>
            </a:extLst>
          </p:cNvPr>
          <p:cNvPicPr>
            <a:picLocks noChangeAspect="1"/>
          </p:cNvPicPr>
          <p:nvPr/>
        </p:nvPicPr>
        <p:blipFill rotWithShape="1">
          <a:blip r:embed="rId2"/>
          <a:srcRect t="3112"/>
          <a:stretch/>
        </p:blipFill>
        <p:spPr>
          <a:xfrm>
            <a:off x="7141778" y="435642"/>
            <a:ext cx="4545398" cy="2558609"/>
          </a:xfrm>
          <a:prstGeom prst="rect">
            <a:avLst/>
          </a:prstGeom>
        </p:spPr>
      </p:pic>
      <p:pic>
        <p:nvPicPr>
          <p:cNvPr id="11" name="Picture 10">
            <a:extLst>
              <a:ext uri="{FF2B5EF4-FFF2-40B4-BE49-F238E27FC236}">
                <a16:creationId xmlns:a16="http://schemas.microsoft.com/office/drawing/2014/main" id="{C3DAD9BB-8949-5296-CDE7-8E52FA1555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14" y="3555553"/>
            <a:ext cx="3550938" cy="2308324"/>
          </a:xfrm>
          <a:prstGeom prst="rect">
            <a:avLst/>
          </a:prstGeom>
          <a:noFill/>
        </p:spPr>
      </p:pic>
      <p:sp>
        <p:nvSpPr>
          <p:cNvPr id="13" name="TextBox 12">
            <a:extLst>
              <a:ext uri="{FF2B5EF4-FFF2-40B4-BE49-F238E27FC236}">
                <a16:creationId xmlns:a16="http://schemas.microsoft.com/office/drawing/2014/main" id="{EAA15686-0C38-6616-DAD6-593BCBF27734}"/>
              </a:ext>
            </a:extLst>
          </p:cNvPr>
          <p:cNvSpPr txBox="1"/>
          <p:nvPr/>
        </p:nvSpPr>
        <p:spPr>
          <a:xfrm>
            <a:off x="905101" y="5935366"/>
            <a:ext cx="2365637" cy="369332"/>
          </a:xfrm>
          <a:prstGeom prst="rect">
            <a:avLst/>
          </a:prstGeom>
          <a:noFill/>
        </p:spPr>
        <p:txBody>
          <a:bodyPr wrap="square">
            <a:spAutoFit/>
          </a:bodyPr>
          <a:lstStyle/>
          <a:p>
            <a:r>
              <a:rPr lang="en-US" sz="1800">
                <a:solidFill>
                  <a:prstClr val="white"/>
                </a:solidFill>
                <a:latin typeface="Calibri Light" panose="020F0302020204030204"/>
                <a:cs typeface="Calibri Light"/>
              </a:rPr>
              <a:t>Highest VM: 8.656 MPa</a:t>
            </a:r>
            <a:endParaRPr lang="en-US"/>
          </a:p>
        </p:txBody>
      </p:sp>
      <p:sp>
        <p:nvSpPr>
          <p:cNvPr id="14" name="TextBox 13">
            <a:extLst>
              <a:ext uri="{FF2B5EF4-FFF2-40B4-BE49-F238E27FC236}">
                <a16:creationId xmlns:a16="http://schemas.microsoft.com/office/drawing/2014/main" id="{C8D42C05-0A0C-8E9C-CB34-EA68640850CA}"/>
              </a:ext>
            </a:extLst>
          </p:cNvPr>
          <p:cNvSpPr txBox="1"/>
          <p:nvPr/>
        </p:nvSpPr>
        <p:spPr>
          <a:xfrm>
            <a:off x="4721040" y="5927183"/>
            <a:ext cx="2558991" cy="369332"/>
          </a:xfrm>
          <a:prstGeom prst="rect">
            <a:avLst/>
          </a:prstGeom>
          <a:noFill/>
        </p:spPr>
        <p:txBody>
          <a:bodyPr wrap="square">
            <a:spAutoFit/>
          </a:bodyPr>
          <a:lstStyle/>
          <a:p>
            <a:r>
              <a:rPr lang="en-US"/>
              <a:t>Highest VM: 3.877 MPa</a:t>
            </a:r>
          </a:p>
        </p:txBody>
      </p:sp>
      <p:pic>
        <p:nvPicPr>
          <p:cNvPr id="15" name="Picture 14" descr="Chart&#10;&#10;Description automatically generated">
            <a:extLst>
              <a:ext uri="{FF2B5EF4-FFF2-40B4-BE49-F238E27FC236}">
                <a16:creationId xmlns:a16="http://schemas.microsoft.com/office/drawing/2014/main" id="{4CC13F08-E5BF-4E45-A0D2-13532B0EB0A3}"/>
              </a:ext>
            </a:extLst>
          </p:cNvPr>
          <p:cNvPicPr>
            <a:picLocks noChangeAspect="1"/>
          </p:cNvPicPr>
          <p:nvPr/>
        </p:nvPicPr>
        <p:blipFill>
          <a:blip r:embed="rId4"/>
          <a:stretch>
            <a:fillRect/>
          </a:stretch>
        </p:blipFill>
        <p:spPr>
          <a:xfrm>
            <a:off x="4156526" y="3555813"/>
            <a:ext cx="3550938" cy="2308064"/>
          </a:xfrm>
          <a:prstGeom prst="rect">
            <a:avLst/>
          </a:prstGeom>
        </p:spPr>
      </p:pic>
      <p:sp>
        <p:nvSpPr>
          <p:cNvPr id="16" name="TextBox 15">
            <a:extLst>
              <a:ext uri="{FF2B5EF4-FFF2-40B4-BE49-F238E27FC236}">
                <a16:creationId xmlns:a16="http://schemas.microsoft.com/office/drawing/2014/main" id="{14CE346F-6AC7-E2CD-9263-7F94D85AA58C}"/>
              </a:ext>
            </a:extLst>
          </p:cNvPr>
          <p:cNvSpPr txBox="1"/>
          <p:nvPr/>
        </p:nvSpPr>
        <p:spPr>
          <a:xfrm>
            <a:off x="3773753" y="5927183"/>
            <a:ext cx="453590" cy="369332"/>
          </a:xfrm>
          <a:prstGeom prst="rect">
            <a:avLst/>
          </a:prstGeom>
          <a:noFill/>
        </p:spPr>
        <p:txBody>
          <a:bodyPr wrap="square">
            <a:spAutoFit/>
          </a:bodyPr>
          <a:lstStyle/>
          <a:p>
            <a:r>
              <a:rPr lang="en-US" sz="1800">
                <a:solidFill>
                  <a:srgbClr val="FFFF00"/>
                </a:solidFill>
                <a:latin typeface="Calibri Light" panose="020F0302020204030204"/>
                <a:cs typeface="Calibri Light"/>
              </a:rPr>
              <a:t>VS</a:t>
            </a:r>
            <a:endParaRPr lang="en-US">
              <a:solidFill>
                <a:srgbClr val="FFFF00"/>
              </a:solidFill>
            </a:endParaRPr>
          </a:p>
        </p:txBody>
      </p:sp>
      <p:sp>
        <p:nvSpPr>
          <p:cNvPr id="17" name="TextBox 16">
            <a:extLst>
              <a:ext uri="{FF2B5EF4-FFF2-40B4-BE49-F238E27FC236}">
                <a16:creationId xmlns:a16="http://schemas.microsoft.com/office/drawing/2014/main" id="{24FDC45F-9E92-99FB-1C4E-3C457EF64B99}"/>
              </a:ext>
            </a:extLst>
          </p:cNvPr>
          <p:cNvSpPr txBox="1"/>
          <p:nvPr/>
        </p:nvSpPr>
        <p:spPr>
          <a:xfrm>
            <a:off x="7860948" y="3373144"/>
            <a:ext cx="3826228" cy="2308324"/>
          </a:xfrm>
          <a:prstGeom prst="rect">
            <a:avLst/>
          </a:prstGeom>
          <a:noFill/>
        </p:spPr>
        <p:txBody>
          <a:bodyPr wrap="square">
            <a:spAutoFit/>
          </a:bodyPr>
          <a:lstStyle/>
          <a:p>
            <a:r>
              <a:rPr lang="en-US" sz="2400" b="1"/>
              <a:t>Key takeaways:</a:t>
            </a:r>
          </a:p>
          <a:p>
            <a:pPr marL="342900" indent="-342900">
              <a:buFont typeface="Arial" panose="020B0604020202020204" pitchFamily="34" charset="0"/>
              <a:buChar char="•"/>
            </a:pPr>
            <a:r>
              <a:rPr lang="en-US" sz="2400"/>
              <a:t>Module </a:t>
            </a:r>
            <a:r>
              <a:rPr lang="en-US" sz="2400">
                <a:solidFill>
                  <a:srgbClr val="FFFF00"/>
                </a:solidFill>
              </a:rPr>
              <a:t>V8 DID NOT FAIL </a:t>
            </a:r>
            <a:r>
              <a:rPr lang="en-US" sz="2400"/>
              <a:t>(S</a:t>
            </a:r>
            <a:r>
              <a:rPr lang="en-US" sz="2400" baseline="-25000"/>
              <a:t>y</a:t>
            </a:r>
            <a:r>
              <a:rPr lang="en-US" sz="2400"/>
              <a:t>=40 MPa), but highest stress zones validated.</a:t>
            </a:r>
          </a:p>
          <a:p>
            <a:pPr marL="342900" indent="-342900">
              <a:buFont typeface="Arial" panose="020B0604020202020204" pitchFamily="34" charset="0"/>
              <a:buChar char="•"/>
            </a:pPr>
            <a:r>
              <a:rPr lang="en-US" sz="2400">
                <a:solidFill>
                  <a:srgbClr val="FFFF00"/>
                </a:solidFill>
              </a:rPr>
              <a:t>Module V9 </a:t>
            </a:r>
            <a:r>
              <a:rPr lang="en-US" sz="2400"/>
              <a:t>is 55.21% </a:t>
            </a:r>
            <a:r>
              <a:rPr lang="en-US" sz="2400">
                <a:solidFill>
                  <a:srgbClr val="FFFF00"/>
                </a:solidFill>
              </a:rPr>
              <a:t>better</a:t>
            </a:r>
            <a:r>
              <a:rPr lang="en-US" sz="2400"/>
              <a:t> in terms of stresses.</a:t>
            </a:r>
          </a:p>
        </p:txBody>
      </p:sp>
    </p:spTree>
    <p:extLst>
      <p:ext uri="{BB962C8B-B14F-4D97-AF65-F5344CB8AC3E}">
        <p14:creationId xmlns:p14="http://schemas.microsoft.com/office/powerpoint/2010/main" val="3720656600"/>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A52ABC73339A418E921B999AD05A24" ma:contentTypeVersion="13" ma:contentTypeDescription="Create a new document." ma:contentTypeScope="" ma:versionID="88dd937f2ba9e9ab191257b49b84babf">
  <xsd:schema xmlns:xsd="http://www.w3.org/2001/XMLSchema" xmlns:xs="http://www.w3.org/2001/XMLSchema" xmlns:p="http://schemas.microsoft.com/office/2006/metadata/properties" xmlns:ns2="82208831-5ac6-4f2f-bfc7-936d2ebf130f" xmlns:ns3="02247fb2-2324-43c3-9f0f-8ef76d8d325f" targetNamespace="http://schemas.microsoft.com/office/2006/metadata/properties" ma:root="true" ma:fieldsID="f8bcc153729a5795257ed083e83fe51d" ns2:_="" ns3:_="">
    <xsd:import namespace="82208831-5ac6-4f2f-bfc7-936d2ebf130f"/>
    <xsd:import namespace="02247fb2-2324-43c3-9f0f-8ef76d8d325f"/>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08831-5ac6-4f2f-bfc7-936d2ebf130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4885dce6-195b-416a-ba54-3dd5b0a2bad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247fb2-2324-43c3-9f0f-8ef76d8d325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277ac13-d223-4bbe-bcbf-c5ad1f638a76}" ma:internalName="TaxCatchAll" ma:showField="CatchAllData" ma:web="02247fb2-2324-43c3-9f0f-8ef76d8d325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2247fb2-2324-43c3-9f0f-8ef76d8d325f" xsi:nil="true"/>
    <lcf76f155ced4ddcb4097134ff3c332f xmlns="82208831-5ac6-4f2f-bfc7-936d2ebf130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2F3F08-4260-40B6-BBA3-451ABFF26B4F}">
  <ds:schemaRefs>
    <ds:schemaRef ds:uri="02247fb2-2324-43c3-9f0f-8ef76d8d325f"/>
    <ds:schemaRef ds:uri="82208831-5ac6-4f2f-bfc7-936d2ebf13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04B456-8F89-4CBA-988A-EE6537508E09}">
  <ds:schemaRefs>
    <ds:schemaRef ds:uri="02247fb2-2324-43c3-9f0f-8ef76d8d325f"/>
    <ds:schemaRef ds:uri="82208831-5ac6-4f2f-bfc7-936d2ebf13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3E3453D-EE8E-424F-AAAF-3771ABFB33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Metropolitan</vt:lpstr>
      <vt:lpstr>URMC Rehab Senior Design Team</vt:lpstr>
      <vt:lpstr>Problem Definition</vt:lpstr>
      <vt:lpstr>Hand Frame Design</vt:lpstr>
      <vt:lpstr>Finger Module Design</vt:lpstr>
      <vt:lpstr>Goniometer and Abduction Design</vt:lpstr>
      <vt:lpstr>Final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Hemsley, Keagan</dc:creator>
  <cp:revision>1</cp:revision>
  <dcterms:created xsi:type="dcterms:W3CDTF">2023-04-26T15:51:45Z</dcterms:created>
  <dcterms:modified xsi:type="dcterms:W3CDTF">2023-04-27T01:19:23Z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0x01010057A52ABC73339A418E921B999AD05A24</vt:lpwstr>
  </property>
  <property fmtid="{D5CDD505-2E9C-101B-9397-08002B2CF9AE}" pid="3" name="MediaServiceImageTags">
    <vt:lpwstr/>
  </property>
</Properties>
</file>